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2" r:id="rId2"/>
  </p:sldMasterIdLst>
  <p:sldIdLst>
    <p:sldId id="256" r:id="rId3"/>
    <p:sldId id="273" r:id="rId4"/>
    <p:sldId id="269" r:id="rId5"/>
    <p:sldId id="271" r:id="rId6"/>
    <p:sldId id="270" r:id="rId7"/>
    <p:sldId id="257" r:id="rId8"/>
    <p:sldId id="261" r:id="rId9"/>
    <p:sldId id="263" r:id="rId10"/>
    <p:sldId id="274" r:id="rId11"/>
    <p:sldId id="275" r:id="rId12"/>
    <p:sldId id="276" r:id="rId13"/>
    <p:sldId id="265" r:id="rId14"/>
    <p:sldId id="266" r:id="rId15"/>
    <p:sldId id="267" r:id="rId16"/>
    <p:sldId id="268" r:id="rId17"/>
    <p:sldId id="264" r:id="rId18"/>
    <p:sldId id="278" r:id="rId19"/>
    <p:sldId id="272" r:id="rId20"/>
  </p:sldIdLst>
  <p:sldSz cx="12192000" cy="6858000"/>
  <p:notesSz cx="6858000" cy="9144000"/>
  <p:defaultTextStyle>
    <a:defPPr>
      <a:defRPr lang="en-S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CC58B"/>
    <a:srgbClr val="8CCAE0"/>
    <a:srgbClr val="FFFFFF"/>
    <a:srgbClr val="001D54"/>
    <a:srgbClr val="67C3F8"/>
    <a:srgbClr val="3071D7"/>
    <a:srgbClr val="163D88"/>
    <a:srgbClr val="26B7B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331"/>
    <p:restoredTop sz="94658"/>
  </p:normalViewPr>
  <p:slideViewPr>
    <p:cSldViewPr snapToGrid="0">
      <p:cViewPr varScale="1">
        <p:scale>
          <a:sx n="108" d="100"/>
          <a:sy n="108" d="100"/>
        </p:scale>
        <p:origin x="216" y="4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ورقة1!$B$1</c:f>
              <c:strCache>
                <c:ptCount val="1"/>
                <c:pt idx="0">
                  <c:v>النشر</c:v>
                </c:pt>
              </c:strCache>
            </c:strRef>
          </c:tx>
          <c:spPr>
            <a:solidFill>
              <a:schemeClr val="accent1"/>
            </a:solidFill>
            <a:ln>
              <a:noFill/>
            </a:ln>
            <a:effectLst/>
          </c:spPr>
          <c:invertIfNegative val="0"/>
          <c:cat>
            <c:numRef>
              <c:f>ورقة1!$A$2:$A$4</c:f>
              <c:numCache>
                <c:formatCode>mmm\-yy</c:formatCode>
                <c:ptCount val="3"/>
                <c:pt idx="0">
                  <c:v>46023</c:v>
                </c:pt>
                <c:pt idx="1">
                  <c:v>46054</c:v>
                </c:pt>
                <c:pt idx="2">
                  <c:v>46082</c:v>
                </c:pt>
              </c:numCache>
            </c:numRef>
          </c:cat>
          <c:val>
            <c:numRef>
              <c:f>ورقة1!$B$2:$B$4</c:f>
              <c:numCache>
                <c:formatCode>General</c:formatCode>
                <c:ptCount val="3"/>
                <c:pt idx="0">
                  <c:v>25</c:v>
                </c:pt>
                <c:pt idx="1">
                  <c:v>31</c:v>
                </c:pt>
                <c:pt idx="2">
                  <c:v>13</c:v>
                </c:pt>
              </c:numCache>
            </c:numRef>
          </c:val>
          <c:extLst>
            <c:ext xmlns:c16="http://schemas.microsoft.com/office/drawing/2014/chart" uri="{C3380CC4-5D6E-409C-BE32-E72D297353CC}">
              <c16:uniqueId val="{00000004-EC07-2440-88C7-F29382FAECA6}"/>
            </c:ext>
          </c:extLst>
        </c:ser>
        <c:dLbls>
          <c:showLegendKey val="0"/>
          <c:showVal val="0"/>
          <c:showCatName val="0"/>
          <c:showSerName val="0"/>
          <c:showPercent val="0"/>
          <c:showBubbleSize val="0"/>
        </c:dLbls>
        <c:gapWidth val="0"/>
        <c:axId val="889456719"/>
        <c:axId val="372010368"/>
      </c:barChart>
      <c:lineChart>
        <c:grouping val="standard"/>
        <c:varyColors val="0"/>
        <c:ser>
          <c:idx val="1"/>
          <c:order val="1"/>
          <c:tx>
            <c:strRef>
              <c:f>ورقة1!$C$1</c:f>
              <c:strCache>
                <c:ptCount val="1"/>
                <c:pt idx="0">
                  <c:v>التفاعلات</c:v>
                </c:pt>
              </c:strCache>
            </c:strRef>
          </c:tx>
          <c:spPr>
            <a:ln w="28575" cap="rnd">
              <a:solidFill>
                <a:schemeClr val="accent2"/>
              </a:solidFill>
              <a:round/>
            </a:ln>
            <a:effectLst/>
          </c:spPr>
          <c:marker>
            <c:symbol val="none"/>
          </c:marker>
          <c:dPt>
            <c:idx val="5"/>
            <c:marker>
              <c:symbol val="none"/>
            </c:marker>
            <c:bubble3D val="0"/>
            <c:extLst>
              <c:ext xmlns:c16="http://schemas.microsoft.com/office/drawing/2014/chart" uri="{C3380CC4-5D6E-409C-BE32-E72D297353CC}">
                <c16:uniqueId val="{00000005-EC07-2440-88C7-F29382FAECA6}"/>
              </c:ext>
            </c:extLst>
          </c:dPt>
          <c:cat>
            <c:numRef>
              <c:f>ورقة1!$A$2:$A$4</c:f>
              <c:numCache>
                <c:formatCode>mmm\-yy</c:formatCode>
                <c:ptCount val="3"/>
                <c:pt idx="0">
                  <c:v>46023</c:v>
                </c:pt>
                <c:pt idx="1">
                  <c:v>46054</c:v>
                </c:pt>
                <c:pt idx="2">
                  <c:v>46082</c:v>
                </c:pt>
              </c:numCache>
            </c:numRef>
          </c:cat>
          <c:val>
            <c:numRef>
              <c:f>ورقة1!$C$2:$C$4</c:f>
              <c:numCache>
                <c:formatCode>[&gt;=1000000]\ 0.0,,\M;[&gt;=1000]\ 0.0,\K;\ 0\ </c:formatCode>
                <c:ptCount val="3"/>
                <c:pt idx="0">
                  <c:v>1862</c:v>
                </c:pt>
                <c:pt idx="1">
                  <c:v>2746</c:v>
                </c:pt>
                <c:pt idx="2">
                  <c:v>1182</c:v>
                </c:pt>
              </c:numCache>
            </c:numRef>
          </c:val>
          <c:smooth val="1"/>
          <c:extLst>
            <c:ext xmlns:c16="http://schemas.microsoft.com/office/drawing/2014/chart" uri="{C3380CC4-5D6E-409C-BE32-E72D297353CC}">
              <c16:uniqueId val="{0000000A-EC07-2440-88C7-F29382FAECA6}"/>
            </c:ext>
          </c:extLst>
        </c:ser>
        <c:dLbls>
          <c:showLegendKey val="0"/>
          <c:showVal val="0"/>
          <c:showCatName val="0"/>
          <c:showSerName val="0"/>
          <c:showPercent val="0"/>
          <c:showBubbleSize val="0"/>
        </c:dLbls>
        <c:marker val="1"/>
        <c:smooth val="0"/>
        <c:axId val="797525696"/>
        <c:axId val="797753904"/>
      </c:lineChart>
      <c:dateAx>
        <c:axId val="797525696"/>
        <c:scaling>
          <c:orientation val="minMax"/>
          <c:max val="46112"/>
        </c:scaling>
        <c:delete val="0"/>
        <c:axPos val="b"/>
        <c:numFmt formatCode="mmm\-yy" sourceLinked="1"/>
        <c:majorTickMark val="none"/>
        <c:minorTickMark val="none"/>
        <c:tickLblPos val="low"/>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HT Rakik Medium" pitchFamily="2" charset="-78"/>
                <a:ea typeface="+mn-ea"/>
                <a:cs typeface="HT Rakik Medium" pitchFamily="2" charset="-78"/>
              </a:defRPr>
            </a:pPr>
            <a:endParaRPr lang="ar-SA"/>
          </a:p>
        </c:txPr>
        <c:crossAx val="797753904"/>
        <c:crosses val="autoZero"/>
        <c:auto val="1"/>
        <c:lblOffset val="100"/>
        <c:baseTimeUnit val="months"/>
        <c:majorUnit val="1"/>
        <c:majorTimeUnit val="months"/>
      </c:dateAx>
      <c:valAx>
        <c:axId val="797753904"/>
        <c:scaling>
          <c:orientation val="minMax"/>
        </c:scaling>
        <c:delete val="0"/>
        <c:axPos val="l"/>
        <c:numFmt formatCode="[&gt;=1000000]\ 0.0,,\M;[&gt;=1000]\ 0.0,\K;\ 0\ "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HT Rakik Medium" pitchFamily="2" charset="-78"/>
                <a:ea typeface="+mn-ea"/>
                <a:cs typeface="HT Rakik Medium" pitchFamily="2" charset="-78"/>
              </a:defRPr>
            </a:pPr>
            <a:endParaRPr lang="ar-SA"/>
          </a:p>
        </c:txPr>
        <c:crossAx val="797525696"/>
        <c:crosses val="autoZero"/>
        <c:crossBetween val="between"/>
      </c:valAx>
      <c:valAx>
        <c:axId val="372010368"/>
        <c:scaling>
          <c:orientation val="minMax"/>
        </c:scaling>
        <c:delete val="1"/>
        <c:axPos val="r"/>
        <c:numFmt formatCode="General" sourceLinked="1"/>
        <c:majorTickMark val="out"/>
        <c:minorTickMark val="none"/>
        <c:tickLblPos val="nextTo"/>
        <c:crossAx val="889456719"/>
        <c:crosses val="max"/>
        <c:crossBetween val="between"/>
      </c:valAx>
      <c:dateAx>
        <c:axId val="889456719"/>
        <c:scaling>
          <c:orientation val="minMax"/>
        </c:scaling>
        <c:delete val="1"/>
        <c:axPos val="b"/>
        <c:numFmt formatCode="mmm\-yy" sourceLinked="1"/>
        <c:majorTickMark val="out"/>
        <c:minorTickMark val="none"/>
        <c:tickLblPos val="nextTo"/>
        <c:crossAx val="372010368"/>
        <c:crosses val="autoZero"/>
        <c:auto val="1"/>
        <c:lblOffset val="100"/>
        <c:baseTimeUnit val="months"/>
      </c:dateAx>
      <c:spPr>
        <a:noFill/>
        <a:ln>
          <a:noFill/>
        </a:ln>
        <a:effectLst/>
      </c:spPr>
    </c:plotArea>
    <c:plotVisOnly val="1"/>
    <c:dispBlanksAs val="zero"/>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900" b="0" i="0">
          <a:latin typeface="HT Rakik Medium" pitchFamily="2" charset="-78"/>
          <a:cs typeface="HT Rakik Medium" pitchFamily="2" charset="-78"/>
        </a:defRPr>
      </a:pPr>
      <a:endParaRPr lang="ar-SA"/>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ورقة1!$B$1</c:f>
              <c:strCache>
                <c:ptCount val="1"/>
                <c:pt idx="0">
                  <c:v>النشر</c:v>
                </c:pt>
              </c:strCache>
            </c:strRef>
          </c:tx>
          <c:spPr>
            <a:solidFill>
              <a:schemeClr val="accent1"/>
            </a:solidFill>
            <a:ln>
              <a:noFill/>
            </a:ln>
            <a:effectLst/>
          </c:spPr>
          <c:invertIfNegative val="0"/>
          <c:cat>
            <c:numRef>
              <c:f>ورقة1!$A$2:$A$4</c:f>
              <c:numCache>
                <c:formatCode>mmm\-yy</c:formatCode>
                <c:ptCount val="3"/>
                <c:pt idx="0">
                  <c:v>46023</c:v>
                </c:pt>
                <c:pt idx="1">
                  <c:v>46054</c:v>
                </c:pt>
                <c:pt idx="2">
                  <c:v>46082</c:v>
                </c:pt>
              </c:numCache>
            </c:numRef>
          </c:cat>
          <c:val>
            <c:numRef>
              <c:f>ورقة1!$B$2:$B$4</c:f>
              <c:numCache>
                <c:formatCode>General</c:formatCode>
                <c:ptCount val="3"/>
                <c:pt idx="0">
                  <c:v>25</c:v>
                </c:pt>
                <c:pt idx="1">
                  <c:v>31</c:v>
                </c:pt>
                <c:pt idx="2">
                  <c:v>13</c:v>
                </c:pt>
              </c:numCache>
            </c:numRef>
          </c:val>
          <c:extLst>
            <c:ext xmlns:c16="http://schemas.microsoft.com/office/drawing/2014/chart" uri="{C3380CC4-5D6E-409C-BE32-E72D297353CC}">
              <c16:uniqueId val="{00000004-EC07-2440-88C7-F29382FAECA6}"/>
            </c:ext>
          </c:extLst>
        </c:ser>
        <c:dLbls>
          <c:showLegendKey val="0"/>
          <c:showVal val="0"/>
          <c:showCatName val="0"/>
          <c:showSerName val="0"/>
          <c:showPercent val="0"/>
          <c:showBubbleSize val="0"/>
        </c:dLbls>
        <c:gapWidth val="0"/>
        <c:axId val="889456719"/>
        <c:axId val="372010368"/>
      </c:barChart>
      <c:lineChart>
        <c:grouping val="standard"/>
        <c:varyColors val="0"/>
        <c:ser>
          <c:idx val="1"/>
          <c:order val="1"/>
          <c:tx>
            <c:strRef>
              <c:f>ورقة1!$C$1</c:f>
              <c:strCache>
                <c:ptCount val="1"/>
                <c:pt idx="0">
                  <c:v>التفاعلات</c:v>
                </c:pt>
              </c:strCache>
            </c:strRef>
          </c:tx>
          <c:spPr>
            <a:ln w="28575" cap="rnd">
              <a:solidFill>
                <a:schemeClr val="accent2"/>
              </a:solidFill>
              <a:round/>
            </a:ln>
            <a:effectLst/>
          </c:spPr>
          <c:marker>
            <c:symbol val="none"/>
          </c:marker>
          <c:dPt>
            <c:idx val="5"/>
            <c:marker>
              <c:symbol val="none"/>
            </c:marker>
            <c:bubble3D val="0"/>
            <c:extLst>
              <c:ext xmlns:c16="http://schemas.microsoft.com/office/drawing/2014/chart" uri="{C3380CC4-5D6E-409C-BE32-E72D297353CC}">
                <c16:uniqueId val="{00000005-EC07-2440-88C7-F29382FAECA6}"/>
              </c:ext>
            </c:extLst>
          </c:dPt>
          <c:cat>
            <c:numRef>
              <c:f>ورقة1!$A$2:$A$4</c:f>
              <c:numCache>
                <c:formatCode>mmm\-yy</c:formatCode>
                <c:ptCount val="3"/>
                <c:pt idx="0">
                  <c:v>46023</c:v>
                </c:pt>
                <c:pt idx="1">
                  <c:v>46054</c:v>
                </c:pt>
                <c:pt idx="2">
                  <c:v>46082</c:v>
                </c:pt>
              </c:numCache>
            </c:numRef>
          </c:cat>
          <c:val>
            <c:numRef>
              <c:f>ورقة1!$C$2:$C$4</c:f>
              <c:numCache>
                <c:formatCode>[&gt;=1000000]\ 0.0,,\M;[&gt;=1000]\ 0.0,\K;\ 0\ </c:formatCode>
                <c:ptCount val="3"/>
                <c:pt idx="0">
                  <c:v>1862</c:v>
                </c:pt>
                <c:pt idx="1">
                  <c:v>2746</c:v>
                </c:pt>
                <c:pt idx="2">
                  <c:v>1182</c:v>
                </c:pt>
              </c:numCache>
            </c:numRef>
          </c:val>
          <c:smooth val="1"/>
          <c:extLst>
            <c:ext xmlns:c16="http://schemas.microsoft.com/office/drawing/2014/chart" uri="{C3380CC4-5D6E-409C-BE32-E72D297353CC}">
              <c16:uniqueId val="{0000000A-EC07-2440-88C7-F29382FAECA6}"/>
            </c:ext>
          </c:extLst>
        </c:ser>
        <c:dLbls>
          <c:showLegendKey val="0"/>
          <c:showVal val="0"/>
          <c:showCatName val="0"/>
          <c:showSerName val="0"/>
          <c:showPercent val="0"/>
          <c:showBubbleSize val="0"/>
        </c:dLbls>
        <c:marker val="1"/>
        <c:smooth val="0"/>
        <c:axId val="797525696"/>
        <c:axId val="797753904"/>
      </c:lineChart>
      <c:dateAx>
        <c:axId val="797525696"/>
        <c:scaling>
          <c:orientation val="minMax"/>
          <c:max val="46112"/>
        </c:scaling>
        <c:delete val="0"/>
        <c:axPos val="b"/>
        <c:numFmt formatCode="mmm\-yy" sourceLinked="1"/>
        <c:majorTickMark val="none"/>
        <c:minorTickMark val="none"/>
        <c:tickLblPos val="low"/>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HT Rakik Medium" pitchFamily="2" charset="-78"/>
                <a:ea typeface="+mn-ea"/>
                <a:cs typeface="HT Rakik Medium" pitchFamily="2" charset="-78"/>
              </a:defRPr>
            </a:pPr>
            <a:endParaRPr lang="ar-SA"/>
          </a:p>
        </c:txPr>
        <c:crossAx val="797753904"/>
        <c:crosses val="autoZero"/>
        <c:auto val="1"/>
        <c:lblOffset val="100"/>
        <c:baseTimeUnit val="months"/>
        <c:majorUnit val="1"/>
        <c:majorTimeUnit val="months"/>
      </c:dateAx>
      <c:valAx>
        <c:axId val="797753904"/>
        <c:scaling>
          <c:orientation val="minMax"/>
        </c:scaling>
        <c:delete val="0"/>
        <c:axPos val="l"/>
        <c:numFmt formatCode="[&gt;=1000000]\ 0.0,,\M;[&gt;=1000]\ 0.0,\K;\ 0\ "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HT Rakik Medium" pitchFamily="2" charset="-78"/>
                <a:ea typeface="+mn-ea"/>
                <a:cs typeface="HT Rakik Medium" pitchFamily="2" charset="-78"/>
              </a:defRPr>
            </a:pPr>
            <a:endParaRPr lang="ar-SA"/>
          </a:p>
        </c:txPr>
        <c:crossAx val="797525696"/>
        <c:crosses val="autoZero"/>
        <c:crossBetween val="between"/>
      </c:valAx>
      <c:valAx>
        <c:axId val="372010368"/>
        <c:scaling>
          <c:orientation val="minMax"/>
        </c:scaling>
        <c:delete val="1"/>
        <c:axPos val="r"/>
        <c:numFmt formatCode="General" sourceLinked="1"/>
        <c:majorTickMark val="out"/>
        <c:minorTickMark val="none"/>
        <c:tickLblPos val="nextTo"/>
        <c:crossAx val="889456719"/>
        <c:crosses val="max"/>
        <c:crossBetween val="between"/>
      </c:valAx>
      <c:dateAx>
        <c:axId val="889456719"/>
        <c:scaling>
          <c:orientation val="minMax"/>
        </c:scaling>
        <c:delete val="1"/>
        <c:axPos val="b"/>
        <c:numFmt formatCode="mmm\-yy" sourceLinked="1"/>
        <c:majorTickMark val="out"/>
        <c:minorTickMark val="none"/>
        <c:tickLblPos val="nextTo"/>
        <c:crossAx val="372010368"/>
        <c:crosses val="autoZero"/>
        <c:auto val="1"/>
        <c:lblOffset val="100"/>
        <c:baseTimeUnit val="months"/>
      </c:dateAx>
      <c:spPr>
        <a:noFill/>
        <a:ln>
          <a:noFill/>
        </a:ln>
        <a:effectLst/>
      </c:spPr>
    </c:plotArea>
    <c:plotVisOnly val="1"/>
    <c:dispBlanksAs val="zero"/>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900" b="0" i="0">
          <a:latin typeface="HT Rakik Medium" pitchFamily="2" charset="-78"/>
          <a:cs typeface="HT Rakik Medium" pitchFamily="2" charset="-78"/>
        </a:defRPr>
      </a:pPr>
      <a:endParaRPr lang="ar-SA"/>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6864DF6-6C27-404E-9432-F0A11F949BE8}" type="doc">
      <dgm:prSet loTypeId="urn:microsoft.com/office/officeart/2005/8/layout/orgChart1" loCatId="" qsTypeId="urn:microsoft.com/office/officeart/2005/8/quickstyle/simple1" qsCatId="simple" csTypeId="urn:microsoft.com/office/officeart/2005/8/colors/accent0_1" csCatId="mainScheme" phldr="1"/>
      <dgm:spPr/>
      <dgm:t>
        <a:bodyPr/>
        <a:lstStyle/>
        <a:p>
          <a:endParaRPr lang="en-US"/>
        </a:p>
      </dgm:t>
    </dgm:pt>
    <dgm:pt modelId="{CD1FA8C1-75FC-744F-A17A-D04CD7B828D4}">
      <dgm:prSet phldrT="[Text]" custT="1"/>
      <dgm:spPr>
        <a:solidFill>
          <a:srgbClr val="8CCAE0"/>
        </a:solidFill>
        <a:ln>
          <a:noFill/>
        </a:ln>
      </dgm:spPr>
      <dgm:t>
        <a:bodyPr/>
        <a:lstStyle/>
        <a:p>
          <a:pPr rtl="1"/>
          <a:r>
            <a:rPr lang="ar-SA" sz="1400" dirty="0">
              <a:solidFill>
                <a:srgbClr val="FFFFFF"/>
              </a:solidFill>
              <a:latin typeface="IBM Plex Sans Arabic" panose="020B0503050203000203" pitchFamily="34" charset="-78"/>
              <a:cs typeface="IBM Plex Sans Arabic" panose="020B0503050203000203" pitchFamily="34" charset="-78"/>
            </a:rPr>
            <a:t>هنا النص</a:t>
          </a:r>
          <a:endParaRPr lang="en-US" sz="1400" dirty="0">
            <a:solidFill>
              <a:srgbClr val="FFFFFF"/>
            </a:solidFill>
            <a:latin typeface="IBM Plex Sans Arabic" panose="020B0503050203000203" pitchFamily="34" charset="-78"/>
            <a:cs typeface="IBM Plex Sans Arabic" panose="020B0503050203000203" pitchFamily="34" charset="-78"/>
          </a:endParaRPr>
        </a:p>
      </dgm:t>
    </dgm:pt>
    <dgm:pt modelId="{AB175110-2F1F-AD4A-82C4-5E0F7D0F450F}" type="parTrans" cxnId="{EC27FA43-9C59-6E47-9D37-20D2CADA5A8D}">
      <dgm:prSet/>
      <dgm:spPr/>
      <dgm:t>
        <a:bodyPr/>
        <a:lstStyle/>
        <a:p>
          <a:endParaRPr lang="en-US" sz="500">
            <a:solidFill>
              <a:srgbClr val="FFFFFF"/>
            </a:solidFill>
            <a:latin typeface="IBM Plex Sans Arabic" panose="020B0503050203000203" pitchFamily="34" charset="-78"/>
            <a:cs typeface="IBM Plex Sans Arabic" panose="020B0503050203000203" pitchFamily="34" charset="-78"/>
          </a:endParaRPr>
        </a:p>
      </dgm:t>
    </dgm:pt>
    <dgm:pt modelId="{31749FF7-F535-1143-9B7F-D68BC3BF0C47}" type="sibTrans" cxnId="{EC27FA43-9C59-6E47-9D37-20D2CADA5A8D}">
      <dgm:prSet/>
      <dgm:spPr/>
      <dgm:t>
        <a:bodyPr/>
        <a:lstStyle/>
        <a:p>
          <a:endParaRPr lang="en-US" sz="500">
            <a:solidFill>
              <a:srgbClr val="FFFFFF"/>
            </a:solidFill>
            <a:latin typeface="IBM Plex Sans Arabic" panose="020B0503050203000203" pitchFamily="34" charset="-78"/>
            <a:cs typeface="IBM Plex Sans Arabic" panose="020B0503050203000203" pitchFamily="34" charset="-78"/>
          </a:endParaRPr>
        </a:p>
      </dgm:t>
    </dgm:pt>
    <dgm:pt modelId="{03714E52-4E85-9B4D-94A9-04F26AB8BA69}" type="asst">
      <dgm:prSet phldrT="[Text]" custT="1"/>
      <dgm:spPr>
        <a:solidFill>
          <a:srgbClr val="6CC58B"/>
        </a:solidFill>
        <a:ln>
          <a:noFill/>
        </a:ln>
      </dgm:spPr>
      <dgm:t>
        <a:bodyPr/>
        <a:lstStyle/>
        <a:p>
          <a:pPr rtl="1"/>
          <a:r>
            <a:rPr lang="ar-SA" sz="1400" dirty="0">
              <a:solidFill>
                <a:srgbClr val="FFFFFF"/>
              </a:solidFill>
              <a:latin typeface="IBM Plex Sans Arabic" panose="020B0503050203000203" pitchFamily="34" charset="-78"/>
              <a:cs typeface="IBM Plex Sans Arabic" panose="020B0503050203000203" pitchFamily="34" charset="-78"/>
            </a:rPr>
            <a:t>النص هنا</a:t>
          </a:r>
          <a:endParaRPr lang="en-US" sz="1400" dirty="0">
            <a:solidFill>
              <a:srgbClr val="FFFFFF"/>
            </a:solidFill>
            <a:latin typeface="IBM Plex Sans Arabic" panose="020B0503050203000203" pitchFamily="34" charset="-78"/>
            <a:cs typeface="IBM Plex Sans Arabic" panose="020B0503050203000203" pitchFamily="34" charset="-78"/>
          </a:endParaRPr>
        </a:p>
      </dgm:t>
    </dgm:pt>
    <dgm:pt modelId="{27AA7B15-1B5F-BC4B-A9A1-97FE5C502454}" type="parTrans" cxnId="{3CDEAA8F-9D6C-0541-B047-B328F65B310B}">
      <dgm:prSet/>
      <dgm:spPr/>
      <dgm:t>
        <a:bodyPr/>
        <a:lstStyle/>
        <a:p>
          <a:endParaRPr lang="en-US" sz="500">
            <a:solidFill>
              <a:srgbClr val="FFFFFF"/>
            </a:solidFill>
            <a:latin typeface="IBM Plex Sans Arabic" panose="020B0503050203000203" pitchFamily="34" charset="-78"/>
            <a:cs typeface="IBM Plex Sans Arabic" panose="020B0503050203000203" pitchFamily="34" charset="-78"/>
          </a:endParaRPr>
        </a:p>
      </dgm:t>
    </dgm:pt>
    <dgm:pt modelId="{145126A6-E83D-9C4A-8269-4DBDF8D92370}" type="sibTrans" cxnId="{3CDEAA8F-9D6C-0541-B047-B328F65B310B}">
      <dgm:prSet/>
      <dgm:spPr/>
      <dgm:t>
        <a:bodyPr/>
        <a:lstStyle/>
        <a:p>
          <a:endParaRPr lang="en-US" sz="500">
            <a:solidFill>
              <a:srgbClr val="FFFFFF"/>
            </a:solidFill>
            <a:latin typeface="IBM Plex Sans Arabic" panose="020B0503050203000203" pitchFamily="34" charset="-78"/>
            <a:cs typeface="IBM Plex Sans Arabic" panose="020B0503050203000203" pitchFamily="34" charset="-78"/>
          </a:endParaRPr>
        </a:p>
      </dgm:t>
    </dgm:pt>
    <dgm:pt modelId="{43CB1787-E7E2-4745-B727-9CC876B3C8E6}">
      <dgm:prSet phldrT="[Text]" custT="1"/>
      <dgm:spPr/>
      <dgm:t>
        <a:bodyPr/>
        <a:lstStyle/>
        <a:p>
          <a:r>
            <a:rPr lang="ar-SA" sz="1400" dirty="0">
              <a:solidFill>
                <a:srgbClr val="FFFFFF"/>
              </a:solidFill>
              <a:latin typeface="IBM Plex Sans Arabic" panose="020B0503050203000203" pitchFamily="34" charset="-78"/>
              <a:cs typeface="IBM Plex Sans Arabic" panose="020B0503050203000203" pitchFamily="34" charset="-78"/>
            </a:rPr>
            <a:t>النص هنا</a:t>
          </a:r>
          <a:endParaRPr lang="en-US" sz="1400" dirty="0">
            <a:solidFill>
              <a:srgbClr val="FFFFFF"/>
            </a:solidFill>
            <a:latin typeface="IBM Plex Sans Arabic" panose="020B0503050203000203" pitchFamily="34" charset="-78"/>
            <a:cs typeface="IBM Plex Sans Arabic" panose="020B0503050203000203" pitchFamily="34" charset="-78"/>
          </a:endParaRPr>
        </a:p>
      </dgm:t>
    </dgm:pt>
    <dgm:pt modelId="{60C1B047-4BC0-5842-8387-1A8BAB18AF0C}" type="parTrans" cxnId="{B2A91C44-6F54-CC43-AAA0-5C3FDE45FFFE}">
      <dgm:prSet/>
      <dgm:spPr/>
      <dgm:t>
        <a:bodyPr/>
        <a:lstStyle/>
        <a:p>
          <a:endParaRPr lang="en-US" sz="500">
            <a:solidFill>
              <a:srgbClr val="FFFFFF"/>
            </a:solidFill>
            <a:latin typeface="IBM Plex Sans Arabic" panose="020B0503050203000203" pitchFamily="34" charset="-78"/>
            <a:cs typeface="IBM Plex Sans Arabic" panose="020B0503050203000203" pitchFamily="34" charset="-78"/>
          </a:endParaRPr>
        </a:p>
      </dgm:t>
    </dgm:pt>
    <dgm:pt modelId="{84ABEBB2-3FEF-F54C-989B-32D65CEC7511}" type="sibTrans" cxnId="{B2A91C44-6F54-CC43-AAA0-5C3FDE45FFFE}">
      <dgm:prSet/>
      <dgm:spPr/>
      <dgm:t>
        <a:bodyPr/>
        <a:lstStyle/>
        <a:p>
          <a:endParaRPr lang="en-US" sz="500">
            <a:solidFill>
              <a:srgbClr val="FFFFFF"/>
            </a:solidFill>
            <a:latin typeface="IBM Plex Sans Arabic" panose="020B0503050203000203" pitchFamily="34" charset="-78"/>
            <a:cs typeface="IBM Plex Sans Arabic" panose="020B0503050203000203" pitchFamily="34" charset="-78"/>
          </a:endParaRPr>
        </a:p>
      </dgm:t>
    </dgm:pt>
    <dgm:pt modelId="{032CA117-E4D3-BE49-A170-8542BA746CA0}">
      <dgm:prSet phldrT="[Text]" custT="1"/>
      <dgm:spPr/>
      <dgm:t>
        <a:bodyPr/>
        <a:lstStyle/>
        <a:p>
          <a:r>
            <a:rPr lang="ar-SA" sz="1400" dirty="0">
              <a:solidFill>
                <a:srgbClr val="FFFFFF"/>
              </a:solidFill>
              <a:latin typeface="IBM Plex Sans Arabic" panose="020B0503050203000203" pitchFamily="34" charset="-78"/>
              <a:cs typeface="IBM Plex Sans Arabic" panose="020B0503050203000203" pitchFamily="34" charset="-78"/>
            </a:rPr>
            <a:t>النص هنا</a:t>
          </a:r>
          <a:endParaRPr lang="en-US" sz="1400" dirty="0">
            <a:solidFill>
              <a:srgbClr val="FFFFFF"/>
            </a:solidFill>
            <a:latin typeface="IBM Plex Sans Arabic" panose="020B0503050203000203" pitchFamily="34" charset="-78"/>
            <a:cs typeface="IBM Plex Sans Arabic" panose="020B0503050203000203" pitchFamily="34" charset="-78"/>
          </a:endParaRPr>
        </a:p>
      </dgm:t>
    </dgm:pt>
    <dgm:pt modelId="{8EC02CE3-A7B4-DF41-8734-A400E854D277}" type="parTrans" cxnId="{15F268FE-E166-864C-A591-7D64E10F9D00}">
      <dgm:prSet/>
      <dgm:spPr/>
      <dgm:t>
        <a:bodyPr/>
        <a:lstStyle/>
        <a:p>
          <a:endParaRPr lang="en-US" sz="500">
            <a:solidFill>
              <a:srgbClr val="FFFFFF"/>
            </a:solidFill>
            <a:latin typeface="IBM Plex Sans Arabic" panose="020B0503050203000203" pitchFamily="34" charset="-78"/>
            <a:cs typeface="IBM Plex Sans Arabic" panose="020B0503050203000203" pitchFamily="34" charset="-78"/>
          </a:endParaRPr>
        </a:p>
      </dgm:t>
    </dgm:pt>
    <dgm:pt modelId="{E0FC470B-0051-2D4D-B125-712F6E3125F4}" type="sibTrans" cxnId="{15F268FE-E166-864C-A591-7D64E10F9D00}">
      <dgm:prSet/>
      <dgm:spPr/>
      <dgm:t>
        <a:bodyPr/>
        <a:lstStyle/>
        <a:p>
          <a:endParaRPr lang="en-US" sz="500">
            <a:solidFill>
              <a:srgbClr val="FFFFFF"/>
            </a:solidFill>
            <a:latin typeface="IBM Plex Sans Arabic" panose="020B0503050203000203" pitchFamily="34" charset="-78"/>
            <a:cs typeface="IBM Plex Sans Arabic" panose="020B0503050203000203" pitchFamily="34" charset="-78"/>
          </a:endParaRPr>
        </a:p>
      </dgm:t>
    </dgm:pt>
    <dgm:pt modelId="{22D6128E-683B-AA4C-95C7-1E939E78DFD5}">
      <dgm:prSet custT="1"/>
      <dgm:spPr/>
      <dgm:t>
        <a:bodyPr/>
        <a:lstStyle/>
        <a:p>
          <a:r>
            <a:rPr lang="ar-SA" sz="1400" dirty="0">
              <a:solidFill>
                <a:srgbClr val="FFFFFF"/>
              </a:solidFill>
              <a:latin typeface="IBM Plex Sans Arabic" panose="020B0503050203000203" pitchFamily="34" charset="-78"/>
              <a:cs typeface="IBM Plex Sans Arabic" panose="020B0503050203000203" pitchFamily="34" charset="-78"/>
            </a:rPr>
            <a:t>النص هنا</a:t>
          </a:r>
          <a:endParaRPr lang="en-US" sz="1400" dirty="0">
            <a:solidFill>
              <a:srgbClr val="FFFFFF"/>
            </a:solidFill>
          </a:endParaRPr>
        </a:p>
      </dgm:t>
    </dgm:pt>
    <dgm:pt modelId="{8633D60A-60AB-1346-B6BE-7FFF1D55691B}" type="parTrans" cxnId="{897F6346-759B-D240-8824-DA7F991B2781}">
      <dgm:prSet/>
      <dgm:spPr/>
      <dgm:t>
        <a:bodyPr/>
        <a:lstStyle/>
        <a:p>
          <a:endParaRPr lang="en-US" sz="900">
            <a:solidFill>
              <a:srgbClr val="FFFFFF"/>
            </a:solidFill>
          </a:endParaRPr>
        </a:p>
      </dgm:t>
    </dgm:pt>
    <dgm:pt modelId="{E6C66486-3999-9146-B13C-79ECC5E0A62C}" type="sibTrans" cxnId="{897F6346-759B-D240-8824-DA7F991B2781}">
      <dgm:prSet/>
      <dgm:spPr/>
      <dgm:t>
        <a:bodyPr/>
        <a:lstStyle/>
        <a:p>
          <a:endParaRPr lang="en-US" sz="900">
            <a:solidFill>
              <a:srgbClr val="FFFFFF"/>
            </a:solidFill>
          </a:endParaRPr>
        </a:p>
      </dgm:t>
    </dgm:pt>
    <dgm:pt modelId="{34952440-DA7C-3C43-B673-4D05A8A8B43F}">
      <dgm:prSet custT="1"/>
      <dgm:spPr/>
      <dgm:t>
        <a:bodyPr/>
        <a:lstStyle/>
        <a:p>
          <a:r>
            <a:rPr lang="ar-SA" sz="1400" dirty="0">
              <a:solidFill>
                <a:srgbClr val="FFFFFF"/>
              </a:solidFill>
              <a:latin typeface="IBM Plex Sans Arabic" panose="020B0503050203000203" pitchFamily="34" charset="-78"/>
              <a:cs typeface="IBM Plex Sans Arabic" panose="020B0503050203000203" pitchFamily="34" charset="-78"/>
            </a:rPr>
            <a:t>النص هنا</a:t>
          </a:r>
          <a:endParaRPr lang="en-US" sz="1400" dirty="0">
            <a:solidFill>
              <a:srgbClr val="FFFFFF"/>
            </a:solidFill>
          </a:endParaRPr>
        </a:p>
      </dgm:t>
    </dgm:pt>
    <dgm:pt modelId="{D432EF04-6108-AC4B-9179-94CCFA13DA2A}" type="parTrans" cxnId="{A95BC012-63E2-064B-9572-3EFE2EED3C16}">
      <dgm:prSet/>
      <dgm:spPr/>
      <dgm:t>
        <a:bodyPr/>
        <a:lstStyle/>
        <a:p>
          <a:endParaRPr lang="en-US" sz="900">
            <a:solidFill>
              <a:srgbClr val="FFFFFF"/>
            </a:solidFill>
          </a:endParaRPr>
        </a:p>
      </dgm:t>
    </dgm:pt>
    <dgm:pt modelId="{AF259C25-920D-1A47-925A-58AD56AA1508}" type="sibTrans" cxnId="{A95BC012-63E2-064B-9572-3EFE2EED3C16}">
      <dgm:prSet/>
      <dgm:spPr/>
      <dgm:t>
        <a:bodyPr/>
        <a:lstStyle/>
        <a:p>
          <a:endParaRPr lang="en-US" sz="900">
            <a:solidFill>
              <a:srgbClr val="FFFFFF"/>
            </a:solidFill>
          </a:endParaRPr>
        </a:p>
      </dgm:t>
    </dgm:pt>
    <dgm:pt modelId="{C5E4F581-DCCB-9443-8D6E-644227024BE8}">
      <dgm:prSet custT="1"/>
      <dgm:spPr/>
      <dgm:t>
        <a:bodyPr/>
        <a:lstStyle/>
        <a:p>
          <a:r>
            <a:rPr lang="ar-SA" sz="1400" dirty="0">
              <a:solidFill>
                <a:srgbClr val="FFFFFF"/>
              </a:solidFill>
              <a:latin typeface="IBM Plex Sans Arabic" panose="020B0503050203000203" pitchFamily="34" charset="-78"/>
              <a:cs typeface="IBM Plex Sans Arabic" panose="020B0503050203000203" pitchFamily="34" charset="-78"/>
            </a:rPr>
            <a:t>النص هنا</a:t>
          </a:r>
          <a:endParaRPr lang="en-US" sz="1400" dirty="0">
            <a:solidFill>
              <a:srgbClr val="FFFFFF"/>
            </a:solidFill>
          </a:endParaRPr>
        </a:p>
      </dgm:t>
    </dgm:pt>
    <dgm:pt modelId="{877A300A-77CE-5949-AB36-513F8635BC57}" type="parTrans" cxnId="{81F113D1-E224-D346-A549-40761B394F38}">
      <dgm:prSet/>
      <dgm:spPr/>
      <dgm:t>
        <a:bodyPr/>
        <a:lstStyle/>
        <a:p>
          <a:endParaRPr lang="en-US" sz="900">
            <a:solidFill>
              <a:srgbClr val="FFFFFF"/>
            </a:solidFill>
          </a:endParaRPr>
        </a:p>
      </dgm:t>
    </dgm:pt>
    <dgm:pt modelId="{19392849-BB51-C84D-B2C6-4A7F046F6292}" type="sibTrans" cxnId="{81F113D1-E224-D346-A549-40761B394F38}">
      <dgm:prSet/>
      <dgm:spPr/>
      <dgm:t>
        <a:bodyPr/>
        <a:lstStyle/>
        <a:p>
          <a:endParaRPr lang="en-US" sz="900">
            <a:solidFill>
              <a:srgbClr val="FFFFFF"/>
            </a:solidFill>
          </a:endParaRPr>
        </a:p>
      </dgm:t>
    </dgm:pt>
    <dgm:pt modelId="{6CD9C013-F206-6345-9D9B-0E3421C681E7}">
      <dgm:prSet custT="1"/>
      <dgm:spPr/>
      <dgm:t>
        <a:bodyPr/>
        <a:lstStyle/>
        <a:p>
          <a:r>
            <a:rPr lang="ar-SA" sz="1400" dirty="0">
              <a:solidFill>
                <a:srgbClr val="FFFFFF"/>
              </a:solidFill>
              <a:latin typeface="IBM Plex Sans Arabic" panose="020B0503050203000203" pitchFamily="34" charset="-78"/>
              <a:cs typeface="IBM Plex Sans Arabic" panose="020B0503050203000203" pitchFamily="34" charset="-78"/>
            </a:rPr>
            <a:t>النص هنا</a:t>
          </a:r>
          <a:endParaRPr lang="en-US" sz="1400" dirty="0">
            <a:solidFill>
              <a:srgbClr val="FFFFFF"/>
            </a:solidFill>
          </a:endParaRPr>
        </a:p>
      </dgm:t>
    </dgm:pt>
    <dgm:pt modelId="{181000B6-8FD3-9D4E-A4F1-79E5ABB2FF25}" type="parTrans" cxnId="{37166CF3-F1B3-8044-927F-D7D2AF33B8D5}">
      <dgm:prSet/>
      <dgm:spPr/>
      <dgm:t>
        <a:bodyPr/>
        <a:lstStyle/>
        <a:p>
          <a:endParaRPr lang="en-US" sz="900">
            <a:solidFill>
              <a:srgbClr val="FFFFFF"/>
            </a:solidFill>
          </a:endParaRPr>
        </a:p>
      </dgm:t>
    </dgm:pt>
    <dgm:pt modelId="{581C2AC6-B600-6546-877C-0A5A93B6E391}" type="sibTrans" cxnId="{37166CF3-F1B3-8044-927F-D7D2AF33B8D5}">
      <dgm:prSet/>
      <dgm:spPr/>
      <dgm:t>
        <a:bodyPr/>
        <a:lstStyle/>
        <a:p>
          <a:endParaRPr lang="en-US" sz="900">
            <a:solidFill>
              <a:srgbClr val="FFFFFF"/>
            </a:solidFill>
          </a:endParaRPr>
        </a:p>
      </dgm:t>
    </dgm:pt>
    <dgm:pt modelId="{5376F2D2-EFC7-4340-85B2-6DF2B18E6FDE}">
      <dgm:prSet custT="1"/>
      <dgm:spPr/>
      <dgm:t>
        <a:bodyPr/>
        <a:lstStyle/>
        <a:p>
          <a:r>
            <a:rPr lang="ar-SA" sz="1400" dirty="0">
              <a:solidFill>
                <a:srgbClr val="FFFFFF"/>
              </a:solidFill>
              <a:latin typeface="IBM Plex Sans Arabic" panose="020B0503050203000203" pitchFamily="34" charset="-78"/>
              <a:cs typeface="IBM Plex Sans Arabic" panose="020B0503050203000203" pitchFamily="34" charset="-78"/>
            </a:rPr>
            <a:t>النص هنا</a:t>
          </a:r>
          <a:endParaRPr lang="en-US" sz="1400" dirty="0">
            <a:solidFill>
              <a:srgbClr val="FFFFFF"/>
            </a:solidFill>
          </a:endParaRPr>
        </a:p>
      </dgm:t>
    </dgm:pt>
    <dgm:pt modelId="{98F56224-C489-8C40-AF86-5D7090EA6AB2}" type="parTrans" cxnId="{5F1EEDDF-683A-C941-8FC0-8B869A90D51A}">
      <dgm:prSet/>
      <dgm:spPr/>
      <dgm:t>
        <a:bodyPr/>
        <a:lstStyle/>
        <a:p>
          <a:endParaRPr lang="en-US" sz="900">
            <a:solidFill>
              <a:srgbClr val="FFFFFF"/>
            </a:solidFill>
          </a:endParaRPr>
        </a:p>
      </dgm:t>
    </dgm:pt>
    <dgm:pt modelId="{8F645FBE-7698-E54A-8F87-0BB46DF1E6B9}" type="sibTrans" cxnId="{5F1EEDDF-683A-C941-8FC0-8B869A90D51A}">
      <dgm:prSet/>
      <dgm:spPr/>
      <dgm:t>
        <a:bodyPr/>
        <a:lstStyle/>
        <a:p>
          <a:endParaRPr lang="en-US" sz="900">
            <a:solidFill>
              <a:srgbClr val="FFFFFF"/>
            </a:solidFill>
          </a:endParaRPr>
        </a:p>
      </dgm:t>
    </dgm:pt>
    <dgm:pt modelId="{537ECD55-8CAA-0D47-859B-4F7276D06FAA}">
      <dgm:prSet custT="1"/>
      <dgm:spPr/>
      <dgm:t>
        <a:bodyPr/>
        <a:lstStyle/>
        <a:p>
          <a:r>
            <a:rPr lang="ar-SA" sz="1400" dirty="0">
              <a:solidFill>
                <a:srgbClr val="FFFFFF"/>
              </a:solidFill>
              <a:latin typeface="IBM Plex Sans Arabic" panose="020B0503050203000203" pitchFamily="34" charset="-78"/>
              <a:cs typeface="IBM Plex Sans Arabic" panose="020B0503050203000203" pitchFamily="34" charset="-78"/>
            </a:rPr>
            <a:t>النص هنا</a:t>
          </a:r>
          <a:endParaRPr lang="en-US" sz="1400" dirty="0">
            <a:solidFill>
              <a:srgbClr val="FFFFFF"/>
            </a:solidFill>
          </a:endParaRPr>
        </a:p>
      </dgm:t>
    </dgm:pt>
    <dgm:pt modelId="{98D2CF5B-D1C0-694F-8EFB-CC45936C082C}" type="parTrans" cxnId="{43520113-CF72-2042-997F-938F7545FB49}">
      <dgm:prSet/>
      <dgm:spPr/>
      <dgm:t>
        <a:bodyPr/>
        <a:lstStyle/>
        <a:p>
          <a:endParaRPr lang="en-US" sz="900">
            <a:solidFill>
              <a:srgbClr val="FFFFFF"/>
            </a:solidFill>
          </a:endParaRPr>
        </a:p>
      </dgm:t>
    </dgm:pt>
    <dgm:pt modelId="{B0F1FED3-4B4D-9A49-B778-4E5B5D168025}" type="sibTrans" cxnId="{43520113-CF72-2042-997F-938F7545FB49}">
      <dgm:prSet/>
      <dgm:spPr/>
      <dgm:t>
        <a:bodyPr/>
        <a:lstStyle/>
        <a:p>
          <a:endParaRPr lang="en-US" sz="900">
            <a:solidFill>
              <a:srgbClr val="FFFFFF"/>
            </a:solidFill>
          </a:endParaRPr>
        </a:p>
      </dgm:t>
    </dgm:pt>
    <dgm:pt modelId="{47B0F2D1-7BED-BD4C-975A-A091827CACA4}">
      <dgm:prSet custT="1"/>
      <dgm:spPr/>
      <dgm:t>
        <a:bodyPr/>
        <a:lstStyle/>
        <a:p>
          <a:r>
            <a:rPr lang="ar-SA" sz="1400" dirty="0">
              <a:solidFill>
                <a:srgbClr val="FFFFFF"/>
              </a:solidFill>
              <a:latin typeface="IBM Plex Sans Arabic" panose="020B0503050203000203" pitchFamily="34" charset="-78"/>
              <a:cs typeface="IBM Plex Sans Arabic" panose="020B0503050203000203" pitchFamily="34" charset="-78"/>
            </a:rPr>
            <a:t>النص هنا</a:t>
          </a:r>
          <a:endParaRPr lang="en-US" sz="1400" dirty="0">
            <a:solidFill>
              <a:srgbClr val="FFFFFF"/>
            </a:solidFill>
          </a:endParaRPr>
        </a:p>
      </dgm:t>
    </dgm:pt>
    <dgm:pt modelId="{C25CABF2-BDFE-F441-AACB-C3DBDEE25F9E}" type="parTrans" cxnId="{0257B9A9-1637-4E45-B193-5ABF81BC78B0}">
      <dgm:prSet/>
      <dgm:spPr/>
      <dgm:t>
        <a:bodyPr/>
        <a:lstStyle/>
        <a:p>
          <a:endParaRPr lang="en-US" sz="900">
            <a:solidFill>
              <a:srgbClr val="FFFFFF"/>
            </a:solidFill>
          </a:endParaRPr>
        </a:p>
      </dgm:t>
    </dgm:pt>
    <dgm:pt modelId="{1F84A9F3-1507-B84C-AA4A-3BE22749039B}" type="sibTrans" cxnId="{0257B9A9-1637-4E45-B193-5ABF81BC78B0}">
      <dgm:prSet/>
      <dgm:spPr/>
      <dgm:t>
        <a:bodyPr/>
        <a:lstStyle/>
        <a:p>
          <a:endParaRPr lang="en-US" sz="900">
            <a:solidFill>
              <a:srgbClr val="FFFFFF"/>
            </a:solidFill>
          </a:endParaRPr>
        </a:p>
      </dgm:t>
    </dgm:pt>
    <dgm:pt modelId="{9AC8134B-19B3-2B44-8DE9-CD7803DA522E}">
      <dgm:prSet custT="1"/>
      <dgm:spPr/>
      <dgm:t>
        <a:bodyPr/>
        <a:lstStyle/>
        <a:p>
          <a:r>
            <a:rPr lang="ar-SA" sz="1400" dirty="0">
              <a:solidFill>
                <a:srgbClr val="FFFFFF"/>
              </a:solidFill>
              <a:latin typeface="IBM Plex Sans Arabic" panose="020B0503050203000203" pitchFamily="34" charset="-78"/>
              <a:cs typeface="IBM Plex Sans Arabic" panose="020B0503050203000203" pitchFamily="34" charset="-78"/>
            </a:rPr>
            <a:t>النص هنا</a:t>
          </a:r>
          <a:endParaRPr lang="en-US" sz="1400" dirty="0">
            <a:solidFill>
              <a:srgbClr val="FFFFFF"/>
            </a:solidFill>
          </a:endParaRPr>
        </a:p>
      </dgm:t>
    </dgm:pt>
    <dgm:pt modelId="{F6641590-AB9B-9D48-B105-EC898A16EB7E}" type="parTrans" cxnId="{61795A19-CD4B-854E-9409-61C4BE4FF069}">
      <dgm:prSet/>
      <dgm:spPr/>
      <dgm:t>
        <a:bodyPr/>
        <a:lstStyle/>
        <a:p>
          <a:endParaRPr lang="en-US" sz="900">
            <a:solidFill>
              <a:srgbClr val="FFFFFF"/>
            </a:solidFill>
          </a:endParaRPr>
        </a:p>
      </dgm:t>
    </dgm:pt>
    <dgm:pt modelId="{91A7E0DF-C326-DC4D-9C80-C8ED606C1105}" type="sibTrans" cxnId="{61795A19-CD4B-854E-9409-61C4BE4FF069}">
      <dgm:prSet/>
      <dgm:spPr/>
      <dgm:t>
        <a:bodyPr/>
        <a:lstStyle/>
        <a:p>
          <a:endParaRPr lang="en-US" sz="900">
            <a:solidFill>
              <a:srgbClr val="FFFFFF"/>
            </a:solidFill>
          </a:endParaRPr>
        </a:p>
      </dgm:t>
    </dgm:pt>
    <dgm:pt modelId="{3B5EF807-22E4-7345-822B-09350BF6C45F}">
      <dgm:prSet custT="1"/>
      <dgm:spPr/>
      <dgm:t>
        <a:bodyPr/>
        <a:lstStyle/>
        <a:p>
          <a:r>
            <a:rPr lang="ar-SA" sz="1400">
              <a:solidFill>
                <a:srgbClr val="FFFFFF"/>
              </a:solidFill>
              <a:latin typeface="IBM Plex Sans Arabic" panose="020B0503050203000203" pitchFamily="34" charset="-78"/>
              <a:cs typeface="IBM Plex Sans Arabic" panose="020B0503050203000203" pitchFamily="34" charset="-78"/>
            </a:rPr>
            <a:t>النص هنا</a:t>
          </a:r>
          <a:endParaRPr lang="en-US" sz="1400" dirty="0">
            <a:solidFill>
              <a:srgbClr val="FFFFFF"/>
            </a:solidFill>
          </a:endParaRPr>
        </a:p>
      </dgm:t>
    </dgm:pt>
    <dgm:pt modelId="{96349E75-18A9-FC43-8EE4-CFE5D9321713}" type="parTrans" cxnId="{C5B81BBE-847E-7044-8FE2-F298B1D8C59A}">
      <dgm:prSet/>
      <dgm:spPr/>
      <dgm:t>
        <a:bodyPr/>
        <a:lstStyle/>
        <a:p>
          <a:endParaRPr lang="en-US" sz="900">
            <a:solidFill>
              <a:srgbClr val="FFFFFF"/>
            </a:solidFill>
          </a:endParaRPr>
        </a:p>
      </dgm:t>
    </dgm:pt>
    <dgm:pt modelId="{36C2B46F-5CC5-0241-9BE9-304438FAA73D}" type="sibTrans" cxnId="{C5B81BBE-847E-7044-8FE2-F298B1D8C59A}">
      <dgm:prSet/>
      <dgm:spPr/>
      <dgm:t>
        <a:bodyPr/>
        <a:lstStyle/>
        <a:p>
          <a:endParaRPr lang="en-US" sz="900">
            <a:solidFill>
              <a:srgbClr val="FFFFFF"/>
            </a:solidFill>
          </a:endParaRPr>
        </a:p>
      </dgm:t>
    </dgm:pt>
    <dgm:pt modelId="{2B98C124-1FA1-E847-B8C5-7FA74114EAC4}" type="pres">
      <dgm:prSet presAssocID="{26864DF6-6C27-404E-9432-F0A11F949BE8}" presName="hierChild1" presStyleCnt="0">
        <dgm:presLayoutVars>
          <dgm:orgChart val="1"/>
          <dgm:chPref val="1"/>
          <dgm:dir/>
          <dgm:animOne val="branch"/>
          <dgm:animLvl val="lvl"/>
          <dgm:resizeHandles/>
        </dgm:presLayoutVars>
      </dgm:prSet>
      <dgm:spPr/>
    </dgm:pt>
    <dgm:pt modelId="{E94F4A1E-6F84-D54F-A8C9-4FA303A41FE4}" type="pres">
      <dgm:prSet presAssocID="{CD1FA8C1-75FC-744F-A17A-D04CD7B828D4}" presName="hierRoot1" presStyleCnt="0">
        <dgm:presLayoutVars>
          <dgm:hierBranch val="init"/>
        </dgm:presLayoutVars>
      </dgm:prSet>
      <dgm:spPr/>
    </dgm:pt>
    <dgm:pt modelId="{E8545726-B4FB-384B-B84E-014C09604FAC}" type="pres">
      <dgm:prSet presAssocID="{CD1FA8C1-75FC-744F-A17A-D04CD7B828D4}" presName="rootComposite1" presStyleCnt="0"/>
      <dgm:spPr/>
    </dgm:pt>
    <dgm:pt modelId="{59D37C00-9B74-9444-8113-0CF27ABF7618}" type="pres">
      <dgm:prSet presAssocID="{CD1FA8C1-75FC-744F-A17A-D04CD7B828D4}" presName="rootText1" presStyleLbl="node0" presStyleIdx="0" presStyleCnt="1" custAng="0" custScaleX="203926" custLinFactNeighborY="-9335">
        <dgm:presLayoutVars>
          <dgm:chPref val="3"/>
        </dgm:presLayoutVars>
      </dgm:prSet>
      <dgm:spPr>
        <a:prstGeom prst="roundRect">
          <a:avLst/>
        </a:prstGeom>
      </dgm:spPr>
    </dgm:pt>
    <dgm:pt modelId="{28D76049-DED9-484A-B509-D53FFB95AF02}" type="pres">
      <dgm:prSet presAssocID="{CD1FA8C1-75FC-744F-A17A-D04CD7B828D4}" presName="rootConnector1" presStyleLbl="node1" presStyleIdx="0" presStyleCnt="0"/>
      <dgm:spPr/>
    </dgm:pt>
    <dgm:pt modelId="{3F57DD62-8986-6A4C-96BE-6D2A30C9054A}" type="pres">
      <dgm:prSet presAssocID="{CD1FA8C1-75FC-744F-A17A-D04CD7B828D4}" presName="hierChild2" presStyleCnt="0"/>
      <dgm:spPr/>
    </dgm:pt>
    <dgm:pt modelId="{6038FD7A-EECD-8B4F-A35C-0980B8024B1A}" type="pres">
      <dgm:prSet presAssocID="{181000B6-8FD3-9D4E-A4F1-79E5ABB2FF25}" presName="Name37" presStyleLbl="parChTrans1D2" presStyleIdx="0" presStyleCnt="6"/>
      <dgm:spPr/>
    </dgm:pt>
    <dgm:pt modelId="{107B9FE1-8895-6B4D-8E35-2B152833E20D}" type="pres">
      <dgm:prSet presAssocID="{6CD9C013-F206-6345-9D9B-0E3421C681E7}" presName="hierRoot2" presStyleCnt="0">
        <dgm:presLayoutVars>
          <dgm:hierBranch val="init"/>
        </dgm:presLayoutVars>
      </dgm:prSet>
      <dgm:spPr/>
    </dgm:pt>
    <dgm:pt modelId="{4DD3FBA2-DAB3-C447-86CB-9959B99FEB08}" type="pres">
      <dgm:prSet presAssocID="{6CD9C013-F206-6345-9D9B-0E3421C681E7}" presName="rootComposite" presStyleCnt="0"/>
      <dgm:spPr/>
    </dgm:pt>
    <dgm:pt modelId="{029EF848-3060-9D4A-B425-DD43DAD2BFFC}" type="pres">
      <dgm:prSet presAssocID="{6CD9C013-F206-6345-9D9B-0E3421C681E7}" presName="rootText" presStyleLbl="node2" presStyleIdx="0" presStyleCnt="5" custScaleX="183885">
        <dgm:presLayoutVars>
          <dgm:chPref val="3"/>
        </dgm:presLayoutVars>
      </dgm:prSet>
      <dgm:spPr/>
    </dgm:pt>
    <dgm:pt modelId="{84ADECE3-45E5-3C4B-B533-619347013B7A}" type="pres">
      <dgm:prSet presAssocID="{6CD9C013-F206-6345-9D9B-0E3421C681E7}" presName="rootConnector" presStyleLbl="node2" presStyleIdx="0" presStyleCnt="5"/>
      <dgm:spPr/>
    </dgm:pt>
    <dgm:pt modelId="{B3E81CC0-7449-7140-AC81-AF9725D0F254}" type="pres">
      <dgm:prSet presAssocID="{6CD9C013-F206-6345-9D9B-0E3421C681E7}" presName="hierChild4" presStyleCnt="0"/>
      <dgm:spPr/>
    </dgm:pt>
    <dgm:pt modelId="{BF699DCD-EF9C-F944-95E1-DC6DA2E81D92}" type="pres">
      <dgm:prSet presAssocID="{6CD9C013-F206-6345-9D9B-0E3421C681E7}" presName="hierChild5" presStyleCnt="0"/>
      <dgm:spPr/>
    </dgm:pt>
    <dgm:pt modelId="{350DDF9A-AA9C-C244-99DB-BC7D5279F1C3}" type="pres">
      <dgm:prSet presAssocID="{98F56224-C489-8C40-AF86-5D7090EA6AB2}" presName="Name37" presStyleLbl="parChTrans1D2" presStyleIdx="1" presStyleCnt="6"/>
      <dgm:spPr/>
    </dgm:pt>
    <dgm:pt modelId="{7310CC91-8D8F-1E41-98AA-F847009AB134}" type="pres">
      <dgm:prSet presAssocID="{5376F2D2-EFC7-4340-85B2-6DF2B18E6FDE}" presName="hierRoot2" presStyleCnt="0">
        <dgm:presLayoutVars>
          <dgm:hierBranch val="init"/>
        </dgm:presLayoutVars>
      </dgm:prSet>
      <dgm:spPr/>
    </dgm:pt>
    <dgm:pt modelId="{0B65561A-E3CA-BB4E-8955-631BFF0CE6E6}" type="pres">
      <dgm:prSet presAssocID="{5376F2D2-EFC7-4340-85B2-6DF2B18E6FDE}" presName="rootComposite" presStyleCnt="0"/>
      <dgm:spPr/>
    </dgm:pt>
    <dgm:pt modelId="{BA4A6FBE-A88D-0541-A54D-FA2E67042AC3}" type="pres">
      <dgm:prSet presAssocID="{5376F2D2-EFC7-4340-85B2-6DF2B18E6FDE}" presName="rootText" presStyleLbl="node2" presStyleIdx="1" presStyleCnt="5" custScaleX="183885">
        <dgm:presLayoutVars>
          <dgm:chPref val="3"/>
        </dgm:presLayoutVars>
      </dgm:prSet>
      <dgm:spPr/>
    </dgm:pt>
    <dgm:pt modelId="{23356859-F95E-F947-9C07-2793123DAC4C}" type="pres">
      <dgm:prSet presAssocID="{5376F2D2-EFC7-4340-85B2-6DF2B18E6FDE}" presName="rootConnector" presStyleLbl="node2" presStyleIdx="1" presStyleCnt="5"/>
      <dgm:spPr/>
    </dgm:pt>
    <dgm:pt modelId="{B064C551-CE90-A048-82E3-9627E05BCE68}" type="pres">
      <dgm:prSet presAssocID="{5376F2D2-EFC7-4340-85B2-6DF2B18E6FDE}" presName="hierChild4" presStyleCnt="0"/>
      <dgm:spPr/>
    </dgm:pt>
    <dgm:pt modelId="{06820EB5-5B64-F940-8872-9B81BDC8688C}" type="pres">
      <dgm:prSet presAssocID="{5376F2D2-EFC7-4340-85B2-6DF2B18E6FDE}" presName="hierChild5" presStyleCnt="0"/>
      <dgm:spPr/>
    </dgm:pt>
    <dgm:pt modelId="{583CF3E3-7D4E-CC44-8821-3E0A4F8E40D6}" type="pres">
      <dgm:prSet presAssocID="{98D2CF5B-D1C0-694F-8EFB-CC45936C082C}" presName="Name37" presStyleLbl="parChTrans1D2" presStyleIdx="2" presStyleCnt="6"/>
      <dgm:spPr/>
    </dgm:pt>
    <dgm:pt modelId="{7D112F6E-EBD2-654E-A498-0A050963BBDD}" type="pres">
      <dgm:prSet presAssocID="{537ECD55-8CAA-0D47-859B-4F7276D06FAA}" presName="hierRoot2" presStyleCnt="0">
        <dgm:presLayoutVars>
          <dgm:hierBranch val="init"/>
        </dgm:presLayoutVars>
      </dgm:prSet>
      <dgm:spPr/>
    </dgm:pt>
    <dgm:pt modelId="{EB0B2612-BFC9-5E4B-93CC-CE11B6AFDEEA}" type="pres">
      <dgm:prSet presAssocID="{537ECD55-8CAA-0D47-859B-4F7276D06FAA}" presName="rootComposite" presStyleCnt="0"/>
      <dgm:spPr/>
    </dgm:pt>
    <dgm:pt modelId="{05EA20A2-241B-1941-9957-6A5445C67FA8}" type="pres">
      <dgm:prSet presAssocID="{537ECD55-8CAA-0D47-859B-4F7276D06FAA}" presName="rootText" presStyleLbl="node2" presStyleIdx="2" presStyleCnt="5" custScaleX="183885">
        <dgm:presLayoutVars>
          <dgm:chPref val="3"/>
        </dgm:presLayoutVars>
      </dgm:prSet>
      <dgm:spPr/>
    </dgm:pt>
    <dgm:pt modelId="{C679BFFE-91C2-8946-8039-4DCEC8A42942}" type="pres">
      <dgm:prSet presAssocID="{537ECD55-8CAA-0D47-859B-4F7276D06FAA}" presName="rootConnector" presStyleLbl="node2" presStyleIdx="2" presStyleCnt="5"/>
      <dgm:spPr/>
    </dgm:pt>
    <dgm:pt modelId="{A07B84BF-0DA1-D743-ABD2-C884FAAAEAEF}" type="pres">
      <dgm:prSet presAssocID="{537ECD55-8CAA-0D47-859B-4F7276D06FAA}" presName="hierChild4" presStyleCnt="0"/>
      <dgm:spPr/>
    </dgm:pt>
    <dgm:pt modelId="{BF606D8E-6A56-A149-B4CC-AAE32010E02C}" type="pres">
      <dgm:prSet presAssocID="{C25CABF2-BDFE-F441-AACB-C3DBDEE25F9E}" presName="Name37" presStyleLbl="parChTrans1D3" presStyleIdx="0" presStyleCnt="6"/>
      <dgm:spPr/>
    </dgm:pt>
    <dgm:pt modelId="{B4B24116-E17B-804C-A131-91B457AB7EE9}" type="pres">
      <dgm:prSet presAssocID="{47B0F2D1-7BED-BD4C-975A-A091827CACA4}" presName="hierRoot2" presStyleCnt="0">
        <dgm:presLayoutVars>
          <dgm:hierBranch val="init"/>
        </dgm:presLayoutVars>
      </dgm:prSet>
      <dgm:spPr/>
    </dgm:pt>
    <dgm:pt modelId="{E38C28F4-3B9E-814D-A09D-14CB734C3623}" type="pres">
      <dgm:prSet presAssocID="{47B0F2D1-7BED-BD4C-975A-A091827CACA4}" presName="rootComposite" presStyleCnt="0"/>
      <dgm:spPr/>
    </dgm:pt>
    <dgm:pt modelId="{ADECDDBD-DE3F-7A49-8B8F-72B93D3A334D}" type="pres">
      <dgm:prSet presAssocID="{47B0F2D1-7BED-BD4C-975A-A091827CACA4}" presName="rootText" presStyleLbl="node3" presStyleIdx="0" presStyleCnt="6">
        <dgm:presLayoutVars>
          <dgm:chPref val="3"/>
        </dgm:presLayoutVars>
      </dgm:prSet>
      <dgm:spPr/>
    </dgm:pt>
    <dgm:pt modelId="{2473F724-6349-814B-B8DE-AFA8D7466E88}" type="pres">
      <dgm:prSet presAssocID="{47B0F2D1-7BED-BD4C-975A-A091827CACA4}" presName="rootConnector" presStyleLbl="node3" presStyleIdx="0" presStyleCnt="6"/>
      <dgm:spPr/>
    </dgm:pt>
    <dgm:pt modelId="{5ED4AAC0-1FA6-B84B-AF87-F1D8CBA9EB7A}" type="pres">
      <dgm:prSet presAssocID="{47B0F2D1-7BED-BD4C-975A-A091827CACA4}" presName="hierChild4" presStyleCnt="0"/>
      <dgm:spPr/>
    </dgm:pt>
    <dgm:pt modelId="{F3BD79AC-38CA-E44D-A065-BC47490874C5}" type="pres">
      <dgm:prSet presAssocID="{47B0F2D1-7BED-BD4C-975A-A091827CACA4}" presName="hierChild5" presStyleCnt="0"/>
      <dgm:spPr/>
    </dgm:pt>
    <dgm:pt modelId="{6FD7EB18-49E3-024A-AE12-A1B1AD848D78}" type="pres">
      <dgm:prSet presAssocID="{F6641590-AB9B-9D48-B105-EC898A16EB7E}" presName="Name37" presStyleLbl="parChTrans1D3" presStyleIdx="1" presStyleCnt="6"/>
      <dgm:spPr/>
    </dgm:pt>
    <dgm:pt modelId="{9CDB896F-8A17-0E49-83E9-5C0C502F94B4}" type="pres">
      <dgm:prSet presAssocID="{9AC8134B-19B3-2B44-8DE9-CD7803DA522E}" presName="hierRoot2" presStyleCnt="0">
        <dgm:presLayoutVars>
          <dgm:hierBranch val="init"/>
        </dgm:presLayoutVars>
      </dgm:prSet>
      <dgm:spPr/>
    </dgm:pt>
    <dgm:pt modelId="{1AC63073-27E4-FC48-B9FB-AD7A165F3BB8}" type="pres">
      <dgm:prSet presAssocID="{9AC8134B-19B3-2B44-8DE9-CD7803DA522E}" presName="rootComposite" presStyleCnt="0"/>
      <dgm:spPr/>
    </dgm:pt>
    <dgm:pt modelId="{44BB8D0B-EFEA-CA4F-A48E-F2CE6200A186}" type="pres">
      <dgm:prSet presAssocID="{9AC8134B-19B3-2B44-8DE9-CD7803DA522E}" presName="rootText" presStyleLbl="node3" presStyleIdx="1" presStyleCnt="6">
        <dgm:presLayoutVars>
          <dgm:chPref val="3"/>
        </dgm:presLayoutVars>
      </dgm:prSet>
      <dgm:spPr/>
    </dgm:pt>
    <dgm:pt modelId="{BC83F8F8-28DB-FA40-A5D9-FE4AE35F8B91}" type="pres">
      <dgm:prSet presAssocID="{9AC8134B-19B3-2B44-8DE9-CD7803DA522E}" presName="rootConnector" presStyleLbl="node3" presStyleIdx="1" presStyleCnt="6"/>
      <dgm:spPr/>
    </dgm:pt>
    <dgm:pt modelId="{32EAFA35-C9FB-644C-8AC0-F860B661A9AE}" type="pres">
      <dgm:prSet presAssocID="{9AC8134B-19B3-2B44-8DE9-CD7803DA522E}" presName="hierChild4" presStyleCnt="0"/>
      <dgm:spPr/>
    </dgm:pt>
    <dgm:pt modelId="{2CDE2317-1FE5-EE43-AF7C-1EE6BB7A8F4A}" type="pres">
      <dgm:prSet presAssocID="{9AC8134B-19B3-2B44-8DE9-CD7803DA522E}" presName="hierChild5" presStyleCnt="0"/>
      <dgm:spPr/>
    </dgm:pt>
    <dgm:pt modelId="{98107C38-D532-9743-9CD8-57F72CE93AD5}" type="pres">
      <dgm:prSet presAssocID="{537ECD55-8CAA-0D47-859B-4F7276D06FAA}" presName="hierChild5" presStyleCnt="0"/>
      <dgm:spPr/>
    </dgm:pt>
    <dgm:pt modelId="{A2DF2B5B-0588-BD4D-9174-2ED63ACF044A}" type="pres">
      <dgm:prSet presAssocID="{60C1B047-4BC0-5842-8387-1A8BAB18AF0C}" presName="Name37" presStyleLbl="parChTrans1D2" presStyleIdx="3" presStyleCnt="6"/>
      <dgm:spPr/>
    </dgm:pt>
    <dgm:pt modelId="{39601345-68D0-214E-B47C-9CA496F21CFF}" type="pres">
      <dgm:prSet presAssocID="{43CB1787-E7E2-4745-B727-9CC876B3C8E6}" presName="hierRoot2" presStyleCnt="0">
        <dgm:presLayoutVars>
          <dgm:hierBranch val="init"/>
        </dgm:presLayoutVars>
      </dgm:prSet>
      <dgm:spPr/>
    </dgm:pt>
    <dgm:pt modelId="{6FE83334-B665-4344-9B00-37D25BE71A27}" type="pres">
      <dgm:prSet presAssocID="{43CB1787-E7E2-4745-B727-9CC876B3C8E6}" presName="rootComposite" presStyleCnt="0"/>
      <dgm:spPr/>
    </dgm:pt>
    <dgm:pt modelId="{2817B590-E481-BE4F-8AD8-73896C71ABFB}" type="pres">
      <dgm:prSet presAssocID="{43CB1787-E7E2-4745-B727-9CC876B3C8E6}" presName="rootText" presStyleLbl="node2" presStyleIdx="3" presStyleCnt="5" custScaleX="183885">
        <dgm:presLayoutVars>
          <dgm:chPref val="3"/>
        </dgm:presLayoutVars>
      </dgm:prSet>
      <dgm:spPr/>
    </dgm:pt>
    <dgm:pt modelId="{3B5801B7-3BF7-4F49-920A-62405FA46024}" type="pres">
      <dgm:prSet presAssocID="{43CB1787-E7E2-4745-B727-9CC876B3C8E6}" presName="rootConnector" presStyleLbl="node2" presStyleIdx="3" presStyleCnt="5"/>
      <dgm:spPr/>
    </dgm:pt>
    <dgm:pt modelId="{A049BB62-8920-C547-8D26-0120DF99FB13}" type="pres">
      <dgm:prSet presAssocID="{43CB1787-E7E2-4745-B727-9CC876B3C8E6}" presName="hierChild4" presStyleCnt="0"/>
      <dgm:spPr/>
    </dgm:pt>
    <dgm:pt modelId="{9C6AEC29-FD0C-DE4C-8ED3-AA42C8D257EA}" type="pres">
      <dgm:prSet presAssocID="{8633D60A-60AB-1346-B6BE-7FFF1D55691B}" presName="Name37" presStyleLbl="parChTrans1D3" presStyleIdx="2" presStyleCnt="6"/>
      <dgm:spPr/>
    </dgm:pt>
    <dgm:pt modelId="{E1B20002-449E-B448-96C8-23649546A951}" type="pres">
      <dgm:prSet presAssocID="{22D6128E-683B-AA4C-95C7-1E939E78DFD5}" presName="hierRoot2" presStyleCnt="0">
        <dgm:presLayoutVars>
          <dgm:hierBranch val="init"/>
        </dgm:presLayoutVars>
      </dgm:prSet>
      <dgm:spPr/>
    </dgm:pt>
    <dgm:pt modelId="{07D7BD03-2670-2C4C-AB29-946DEFFEB574}" type="pres">
      <dgm:prSet presAssocID="{22D6128E-683B-AA4C-95C7-1E939E78DFD5}" presName="rootComposite" presStyleCnt="0"/>
      <dgm:spPr/>
    </dgm:pt>
    <dgm:pt modelId="{E3651F47-12C9-4B40-8C77-9B142F4C1568}" type="pres">
      <dgm:prSet presAssocID="{22D6128E-683B-AA4C-95C7-1E939E78DFD5}" presName="rootText" presStyleLbl="node3" presStyleIdx="2" presStyleCnt="6">
        <dgm:presLayoutVars>
          <dgm:chPref val="3"/>
        </dgm:presLayoutVars>
      </dgm:prSet>
      <dgm:spPr/>
    </dgm:pt>
    <dgm:pt modelId="{29983B35-0043-504B-A680-5AD5DDF9C761}" type="pres">
      <dgm:prSet presAssocID="{22D6128E-683B-AA4C-95C7-1E939E78DFD5}" presName="rootConnector" presStyleLbl="node3" presStyleIdx="2" presStyleCnt="6"/>
      <dgm:spPr/>
    </dgm:pt>
    <dgm:pt modelId="{440B9155-28C1-B743-AC9D-8144A9C5EF4C}" type="pres">
      <dgm:prSet presAssocID="{22D6128E-683B-AA4C-95C7-1E939E78DFD5}" presName="hierChild4" presStyleCnt="0"/>
      <dgm:spPr/>
    </dgm:pt>
    <dgm:pt modelId="{EE9B8F99-3DA7-8947-AAD6-AE36B2F79A59}" type="pres">
      <dgm:prSet presAssocID="{22D6128E-683B-AA4C-95C7-1E939E78DFD5}" presName="hierChild5" presStyleCnt="0"/>
      <dgm:spPr/>
    </dgm:pt>
    <dgm:pt modelId="{9520B39B-ADD0-4E47-A24A-5DE8210ACEE6}" type="pres">
      <dgm:prSet presAssocID="{D432EF04-6108-AC4B-9179-94CCFA13DA2A}" presName="Name37" presStyleLbl="parChTrans1D3" presStyleIdx="3" presStyleCnt="6"/>
      <dgm:spPr/>
    </dgm:pt>
    <dgm:pt modelId="{AB42C03E-56FE-C346-8C34-532584D33BCA}" type="pres">
      <dgm:prSet presAssocID="{34952440-DA7C-3C43-B673-4D05A8A8B43F}" presName="hierRoot2" presStyleCnt="0">
        <dgm:presLayoutVars>
          <dgm:hierBranch val="init"/>
        </dgm:presLayoutVars>
      </dgm:prSet>
      <dgm:spPr/>
    </dgm:pt>
    <dgm:pt modelId="{A38D1C40-2620-E948-A814-3BC10227EBAF}" type="pres">
      <dgm:prSet presAssocID="{34952440-DA7C-3C43-B673-4D05A8A8B43F}" presName="rootComposite" presStyleCnt="0"/>
      <dgm:spPr/>
    </dgm:pt>
    <dgm:pt modelId="{FF174D65-0264-F84C-9D95-BB219FEE7312}" type="pres">
      <dgm:prSet presAssocID="{34952440-DA7C-3C43-B673-4D05A8A8B43F}" presName="rootText" presStyleLbl="node3" presStyleIdx="3" presStyleCnt="6">
        <dgm:presLayoutVars>
          <dgm:chPref val="3"/>
        </dgm:presLayoutVars>
      </dgm:prSet>
      <dgm:spPr/>
    </dgm:pt>
    <dgm:pt modelId="{ECE470B3-AEA8-5440-8DE3-AF973C4C419C}" type="pres">
      <dgm:prSet presAssocID="{34952440-DA7C-3C43-B673-4D05A8A8B43F}" presName="rootConnector" presStyleLbl="node3" presStyleIdx="3" presStyleCnt="6"/>
      <dgm:spPr/>
    </dgm:pt>
    <dgm:pt modelId="{BCA23910-49CA-9A4A-9666-3F2018341681}" type="pres">
      <dgm:prSet presAssocID="{34952440-DA7C-3C43-B673-4D05A8A8B43F}" presName="hierChild4" presStyleCnt="0"/>
      <dgm:spPr/>
    </dgm:pt>
    <dgm:pt modelId="{C9A1B17B-D29F-EE49-9FFA-8F7F0B4AE8E7}" type="pres">
      <dgm:prSet presAssocID="{34952440-DA7C-3C43-B673-4D05A8A8B43F}" presName="hierChild5" presStyleCnt="0"/>
      <dgm:spPr/>
    </dgm:pt>
    <dgm:pt modelId="{B5283EBD-5210-7244-87CC-B5D603F9DE4E}" type="pres">
      <dgm:prSet presAssocID="{877A300A-77CE-5949-AB36-513F8635BC57}" presName="Name37" presStyleLbl="parChTrans1D3" presStyleIdx="4" presStyleCnt="6"/>
      <dgm:spPr/>
    </dgm:pt>
    <dgm:pt modelId="{47FFA91D-1FBB-2F4A-BCCD-8204B616A1BD}" type="pres">
      <dgm:prSet presAssocID="{C5E4F581-DCCB-9443-8D6E-644227024BE8}" presName="hierRoot2" presStyleCnt="0">
        <dgm:presLayoutVars>
          <dgm:hierBranch val="init"/>
        </dgm:presLayoutVars>
      </dgm:prSet>
      <dgm:spPr/>
    </dgm:pt>
    <dgm:pt modelId="{451A64A8-8508-9747-A493-29D3E044369A}" type="pres">
      <dgm:prSet presAssocID="{C5E4F581-DCCB-9443-8D6E-644227024BE8}" presName="rootComposite" presStyleCnt="0"/>
      <dgm:spPr/>
    </dgm:pt>
    <dgm:pt modelId="{15D4FB8E-E54B-074C-B870-04D95461535B}" type="pres">
      <dgm:prSet presAssocID="{C5E4F581-DCCB-9443-8D6E-644227024BE8}" presName="rootText" presStyleLbl="node3" presStyleIdx="4" presStyleCnt="6">
        <dgm:presLayoutVars>
          <dgm:chPref val="3"/>
        </dgm:presLayoutVars>
      </dgm:prSet>
      <dgm:spPr/>
    </dgm:pt>
    <dgm:pt modelId="{345662B9-A853-DF4C-9B18-BA1022B16AE2}" type="pres">
      <dgm:prSet presAssocID="{C5E4F581-DCCB-9443-8D6E-644227024BE8}" presName="rootConnector" presStyleLbl="node3" presStyleIdx="4" presStyleCnt="6"/>
      <dgm:spPr/>
    </dgm:pt>
    <dgm:pt modelId="{90A4A7C0-2D7A-3A48-A19E-4F301E2E032A}" type="pres">
      <dgm:prSet presAssocID="{C5E4F581-DCCB-9443-8D6E-644227024BE8}" presName="hierChild4" presStyleCnt="0"/>
      <dgm:spPr/>
    </dgm:pt>
    <dgm:pt modelId="{5EB2A32B-2639-9D47-B488-A43032A3C0AC}" type="pres">
      <dgm:prSet presAssocID="{C5E4F581-DCCB-9443-8D6E-644227024BE8}" presName="hierChild5" presStyleCnt="0"/>
      <dgm:spPr/>
    </dgm:pt>
    <dgm:pt modelId="{49BD251E-C577-3C40-B695-80E2D2C64FDF}" type="pres">
      <dgm:prSet presAssocID="{43CB1787-E7E2-4745-B727-9CC876B3C8E6}" presName="hierChild5" presStyleCnt="0"/>
      <dgm:spPr/>
    </dgm:pt>
    <dgm:pt modelId="{4CEB6A2F-3C26-BA4C-AEFE-B09842BD5F7D}" type="pres">
      <dgm:prSet presAssocID="{8EC02CE3-A7B4-DF41-8734-A400E854D277}" presName="Name37" presStyleLbl="parChTrans1D2" presStyleIdx="4" presStyleCnt="6"/>
      <dgm:spPr/>
    </dgm:pt>
    <dgm:pt modelId="{1B81568C-9422-674E-AA11-E09794C15928}" type="pres">
      <dgm:prSet presAssocID="{032CA117-E4D3-BE49-A170-8542BA746CA0}" presName="hierRoot2" presStyleCnt="0">
        <dgm:presLayoutVars>
          <dgm:hierBranch val="init"/>
        </dgm:presLayoutVars>
      </dgm:prSet>
      <dgm:spPr/>
    </dgm:pt>
    <dgm:pt modelId="{6ACEEDBB-0785-9045-BA81-1FB3DD494ED6}" type="pres">
      <dgm:prSet presAssocID="{032CA117-E4D3-BE49-A170-8542BA746CA0}" presName="rootComposite" presStyleCnt="0"/>
      <dgm:spPr/>
    </dgm:pt>
    <dgm:pt modelId="{9183507A-3CA7-B241-BAB2-A7A0AF5E3787}" type="pres">
      <dgm:prSet presAssocID="{032CA117-E4D3-BE49-A170-8542BA746CA0}" presName="rootText" presStyleLbl="node2" presStyleIdx="4" presStyleCnt="5" custScaleX="183885">
        <dgm:presLayoutVars>
          <dgm:chPref val="3"/>
        </dgm:presLayoutVars>
      </dgm:prSet>
      <dgm:spPr/>
    </dgm:pt>
    <dgm:pt modelId="{40C089B9-F3F2-2A40-8D5B-CC3626252722}" type="pres">
      <dgm:prSet presAssocID="{032CA117-E4D3-BE49-A170-8542BA746CA0}" presName="rootConnector" presStyleLbl="node2" presStyleIdx="4" presStyleCnt="5"/>
      <dgm:spPr/>
    </dgm:pt>
    <dgm:pt modelId="{0E02A9A4-8732-D54C-9007-763128A1F3E8}" type="pres">
      <dgm:prSet presAssocID="{032CA117-E4D3-BE49-A170-8542BA746CA0}" presName="hierChild4" presStyleCnt="0"/>
      <dgm:spPr/>
    </dgm:pt>
    <dgm:pt modelId="{40AF5D78-4EC0-8F43-8681-EB60869BA026}" type="pres">
      <dgm:prSet presAssocID="{96349E75-18A9-FC43-8EE4-CFE5D9321713}" presName="Name37" presStyleLbl="parChTrans1D3" presStyleIdx="5" presStyleCnt="6"/>
      <dgm:spPr/>
    </dgm:pt>
    <dgm:pt modelId="{1E992ABC-DCB9-5D48-9CE5-3F37A6D4CDB5}" type="pres">
      <dgm:prSet presAssocID="{3B5EF807-22E4-7345-822B-09350BF6C45F}" presName="hierRoot2" presStyleCnt="0">
        <dgm:presLayoutVars>
          <dgm:hierBranch val="init"/>
        </dgm:presLayoutVars>
      </dgm:prSet>
      <dgm:spPr/>
    </dgm:pt>
    <dgm:pt modelId="{708F58DB-3A2C-C44D-88C6-54A2EF44224D}" type="pres">
      <dgm:prSet presAssocID="{3B5EF807-22E4-7345-822B-09350BF6C45F}" presName="rootComposite" presStyleCnt="0"/>
      <dgm:spPr/>
    </dgm:pt>
    <dgm:pt modelId="{EF8AB037-1678-2B46-95E0-D3A7224B55D3}" type="pres">
      <dgm:prSet presAssocID="{3B5EF807-22E4-7345-822B-09350BF6C45F}" presName="rootText" presStyleLbl="node3" presStyleIdx="5" presStyleCnt="6">
        <dgm:presLayoutVars>
          <dgm:chPref val="3"/>
        </dgm:presLayoutVars>
      </dgm:prSet>
      <dgm:spPr/>
    </dgm:pt>
    <dgm:pt modelId="{6D7537B7-E78F-2942-B43B-CB65C1484F72}" type="pres">
      <dgm:prSet presAssocID="{3B5EF807-22E4-7345-822B-09350BF6C45F}" presName="rootConnector" presStyleLbl="node3" presStyleIdx="5" presStyleCnt="6"/>
      <dgm:spPr/>
    </dgm:pt>
    <dgm:pt modelId="{AFE42E03-6472-B948-A2B5-3D616E0D37F9}" type="pres">
      <dgm:prSet presAssocID="{3B5EF807-22E4-7345-822B-09350BF6C45F}" presName="hierChild4" presStyleCnt="0"/>
      <dgm:spPr/>
    </dgm:pt>
    <dgm:pt modelId="{CAB283A2-1F22-B842-9F42-B2C9CBF2544F}" type="pres">
      <dgm:prSet presAssocID="{3B5EF807-22E4-7345-822B-09350BF6C45F}" presName="hierChild5" presStyleCnt="0"/>
      <dgm:spPr/>
    </dgm:pt>
    <dgm:pt modelId="{6C91C616-5FD0-A94A-A13B-E04F5C1FD209}" type="pres">
      <dgm:prSet presAssocID="{032CA117-E4D3-BE49-A170-8542BA746CA0}" presName="hierChild5" presStyleCnt="0"/>
      <dgm:spPr/>
    </dgm:pt>
    <dgm:pt modelId="{DA8997CF-DCF6-4246-8DDC-D78C5018EEEC}" type="pres">
      <dgm:prSet presAssocID="{CD1FA8C1-75FC-744F-A17A-D04CD7B828D4}" presName="hierChild3" presStyleCnt="0"/>
      <dgm:spPr/>
    </dgm:pt>
    <dgm:pt modelId="{034CCDBA-4893-594C-9862-69A92939BA5D}" type="pres">
      <dgm:prSet presAssocID="{27AA7B15-1B5F-BC4B-A9A1-97FE5C502454}" presName="Name111" presStyleLbl="parChTrans1D2" presStyleIdx="5" presStyleCnt="6"/>
      <dgm:spPr/>
    </dgm:pt>
    <dgm:pt modelId="{DF407EE4-C7C2-6140-919A-4C3F15ADFF59}" type="pres">
      <dgm:prSet presAssocID="{03714E52-4E85-9B4D-94A9-04F26AB8BA69}" presName="hierRoot3" presStyleCnt="0">
        <dgm:presLayoutVars>
          <dgm:hierBranch val="init"/>
        </dgm:presLayoutVars>
      </dgm:prSet>
      <dgm:spPr/>
    </dgm:pt>
    <dgm:pt modelId="{7A353E5D-0364-C24D-9201-9D0CD23B586F}" type="pres">
      <dgm:prSet presAssocID="{03714E52-4E85-9B4D-94A9-04F26AB8BA69}" presName="rootComposite3" presStyleCnt="0"/>
      <dgm:spPr/>
    </dgm:pt>
    <dgm:pt modelId="{93437075-9B8C-A049-BFF5-F3E0BCBAC2C3}" type="pres">
      <dgm:prSet presAssocID="{03714E52-4E85-9B4D-94A9-04F26AB8BA69}" presName="rootText3" presStyleLbl="asst1" presStyleIdx="0" presStyleCnt="1" custScaleX="203464">
        <dgm:presLayoutVars>
          <dgm:chPref val="3"/>
        </dgm:presLayoutVars>
      </dgm:prSet>
      <dgm:spPr/>
    </dgm:pt>
    <dgm:pt modelId="{25664BC1-C30D-5B42-AFF8-1E75EECDA177}" type="pres">
      <dgm:prSet presAssocID="{03714E52-4E85-9B4D-94A9-04F26AB8BA69}" presName="rootConnector3" presStyleLbl="asst1" presStyleIdx="0" presStyleCnt="1"/>
      <dgm:spPr/>
    </dgm:pt>
    <dgm:pt modelId="{528EE904-20AA-7648-8A85-47519BDEB7EB}" type="pres">
      <dgm:prSet presAssocID="{03714E52-4E85-9B4D-94A9-04F26AB8BA69}" presName="hierChild6" presStyleCnt="0"/>
      <dgm:spPr/>
    </dgm:pt>
    <dgm:pt modelId="{C8448808-D34A-FE46-A44A-57543A83A615}" type="pres">
      <dgm:prSet presAssocID="{03714E52-4E85-9B4D-94A9-04F26AB8BA69}" presName="hierChild7" presStyleCnt="0"/>
      <dgm:spPr/>
    </dgm:pt>
  </dgm:ptLst>
  <dgm:cxnLst>
    <dgm:cxn modelId="{2E072303-C580-6342-ACC9-F507732B27B5}" type="presOf" srcId="{9AC8134B-19B3-2B44-8DE9-CD7803DA522E}" destId="{44BB8D0B-EFEA-CA4F-A48E-F2CE6200A186}" srcOrd="0" destOrd="0" presId="urn:microsoft.com/office/officeart/2005/8/layout/orgChart1"/>
    <dgm:cxn modelId="{3209B907-8CEE-E84A-A0D9-447E9A574319}" type="presOf" srcId="{D432EF04-6108-AC4B-9179-94CCFA13DA2A}" destId="{9520B39B-ADD0-4E47-A24A-5DE8210ACEE6}" srcOrd="0" destOrd="0" presId="urn:microsoft.com/office/officeart/2005/8/layout/orgChart1"/>
    <dgm:cxn modelId="{36AACD0A-7136-3141-A8B2-F87D88D06934}" type="presOf" srcId="{27AA7B15-1B5F-BC4B-A9A1-97FE5C502454}" destId="{034CCDBA-4893-594C-9862-69A92939BA5D}" srcOrd="0" destOrd="0" presId="urn:microsoft.com/office/officeart/2005/8/layout/orgChart1"/>
    <dgm:cxn modelId="{A95BC012-63E2-064B-9572-3EFE2EED3C16}" srcId="{43CB1787-E7E2-4745-B727-9CC876B3C8E6}" destId="{34952440-DA7C-3C43-B673-4D05A8A8B43F}" srcOrd="1" destOrd="0" parTransId="{D432EF04-6108-AC4B-9179-94CCFA13DA2A}" sibTransId="{AF259C25-920D-1A47-925A-58AD56AA1508}"/>
    <dgm:cxn modelId="{43520113-CF72-2042-997F-938F7545FB49}" srcId="{CD1FA8C1-75FC-744F-A17A-D04CD7B828D4}" destId="{537ECD55-8CAA-0D47-859B-4F7276D06FAA}" srcOrd="3" destOrd="0" parTransId="{98D2CF5B-D1C0-694F-8EFB-CC45936C082C}" sibTransId="{B0F1FED3-4B4D-9A49-B778-4E5B5D168025}"/>
    <dgm:cxn modelId="{61795A19-CD4B-854E-9409-61C4BE4FF069}" srcId="{537ECD55-8CAA-0D47-859B-4F7276D06FAA}" destId="{9AC8134B-19B3-2B44-8DE9-CD7803DA522E}" srcOrd="1" destOrd="0" parTransId="{F6641590-AB9B-9D48-B105-EC898A16EB7E}" sibTransId="{91A7E0DF-C326-DC4D-9C80-C8ED606C1105}"/>
    <dgm:cxn modelId="{992A561B-E383-CE46-81B7-B7316BFA1697}" type="presOf" srcId="{34952440-DA7C-3C43-B673-4D05A8A8B43F}" destId="{FF174D65-0264-F84C-9D95-BB219FEE7312}" srcOrd="0" destOrd="0" presId="urn:microsoft.com/office/officeart/2005/8/layout/orgChart1"/>
    <dgm:cxn modelId="{1FBE761B-22E1-744D-A67D-90FD494E59E4}" type="presOf" srcId="{9AC8134B-19B3-2B44-8DE9-CD7803DA522E}" destId="{BC83F8F8-28DB-FA40-A5D9-FE4AE35F8B91}" srcOrd="1" destOrd="0" presId="urn:microsoft.com/office/officeart/2005/8/layout/orgChart1"/>
    <dgm:cxn modelId="{181F1A1C-742F-2648-B8B3-F950CA72E342}" type="presOf" srcId="{96349E75-18A9-FC43-8EE4-CFE5D9321713}" destId="{40AF5D78-4EC0-8F43-8681-EB60869BA026}" srcOrd="0" destOrd="0" presId="urn:microsoft.com/office/officeart/2005/8/layout/orgChart1"/>
    <dgm:cxn modelId="{E86CBB1D-1212-2F4F-8B46-CE62BE59DE33}" type="presOf" srcId="{98D2CF5B-D1C0-694F-8EFB-CC45936C082C}" destId="{583CF3E3-7D4E-CC44-8821-3E0A4F8E40D6}" srcOrd="0" destOrd="0" presId="urn:microsoft.com/office/officeart/2005/8/layout/orgChart1"/>
    <dgm:cxn modelId="{A2BA9C26-5028-3343-927B-E45E17552698}" type="presOf" srcId="{22D6128E-683B-AA4C-95C7-1E939E78DFD5}" destId="{29983B35-0043-504B-A680-5AD5DDF9C761}" srcOrd="1" destOrd="0" presId="urn:microsoft.com/office/officeart/2005/8/layout/orgChart1"/>
    <dgm:cxn modelId="{D6921D28-5D19-3740-A5C9-938D61C16851}" type="presOf" srcId="{CD1FA8C1-75FC-744F-A17A-D04CD7B828D4}" destId="{28D76049-DED9-484A-B509-D53FFB95AF02}" srcOrd="1" destOrd="0" presId="urn:microsoft.com/office/officeart/2005/8/layout/orgChart1"/>
    <dgm:cxn modelId="{F976902E-D5E3-664C-95FE-3F9C4E46A056}" type="presOf" srcId="{03714E52-4E85-9B4D-94A9-04F26AB8BA69}" destId="{25664BC1-C30D-5B42-AFF8-1E75EECDA177}" srcOrd="1" destOrd="0" presId="urn:microsoft.com/office/officeart/2005/8/layout/orgChart1"/>
    <dgm:cxn modelId="{526DDF36-B6B8-704E-A7F3-340755A1748E}" type="presOf" srcId="{8EC02CE3-A7B4-DF41-8734-A400E854D277}" destId="{4CEB6A2F-3C26-BA4C-AEFE-B09842BD5F7D}" srcOrd="0" destOrd="0" presId="urn:microsoft.com/office/officeart/2005/8/layout/orgChart1"/>
    <dgm:cxn modelId="{FCB52543-0F5B-6A46-A046-A7628F10DF25}" type="presOf" srcId="{6CD9C013-F206-6345-9D9B-0E3421C681E7}" destId="{84ADECE3-45E5-3C4B-B533-619347013B7A}" srcOrd="1" destOrd="0" presId="urn:microsoft.com/office/officeart/2005/8/layout/orgChart1"/>
    <dgm:cxn modelId="{EC27FA43-9C59-6E47-9D37-20D2CADA5A8D}" srcId="{26864DF6-6C27-404E-9432-F0A11F949BE8}" destId="{CD1FA8C1-75FC-744F-A17A-D04CD7B828D4}" srcOrd="0" destOrd="0" parTransId="{AB175110-2F1F-AD4A-82C4-5E0F7D0F450F}" sibTransId="{31749FF7-F535-1143-9B7F-D68BC3BF0C47}"/>
    <dgm:cxn modelId="{B2A91C44-6F54-CC43-AAA0-5C3FDE45FFFE}" srcId="{CD1FA8C1-75FC-744F-A17A-D04CD7B828D4}" destId="{43CB1787-E7E2-4745-B727-9CC876B3C8E6}" srcOrd="4" destOrd="0" parTransId="{60C1B047-4BC0-5842-8387-1A8BAB18AF0C}" sibTransId="{84ABEBB2-3FEF-F54C-989B-32D65CEC7511}"/>
    <dgm:cxn modelId="{FA391345-707A-9F47-91BF-3A5AD6AB9441}" type="presOf" srcId="{5376F2D2-EFC7-4340-85B2-6DF2B18E6FDE}" destId="{BA4A6FBE-A88D-0541-A54D-FA2E67042AC3}" srcOrd="0" destOrd="0" presId="urn:microsoft.com/office/officeart/2005/8/layout/orgChart1"/>
    <dgm:cxn modelId="{AC541746-B7C9-D245-87F8-51AFE64D0A3F}" type="presOf" srcId="{181000B6-8FD3-9D4E-A4F1-79E5ABB2FF25}" destId="{6038FD7A-EECD-8B4F-A35C-0980B8024B1A}" srcOrd="0" destOrd="0" presId="urn:microsoft.com/office/officeart/2005/8/layout/orgChart1"/>
    <dgm:cxn modelId="{897F6346-759B-D240-8824-DA7F991B2781}" srcId="{43CB1787-E7E2-4745-B727-9CC876B3C8E6}" destId="{22D6128E-683B-AA4C-95C7-1E939E78DFD5}" srcOrd="0" destOrd="0" parTransId="{8633D60A-60AB-1346-B6BE-7FFF1D55691B}" sibTransId="{E6C66486-3999-9146-B13C-79ECC5E0A62C}"/>
    <dgm:cxn modelId="{83AC2D4F-9782-5B4A-8BDC-82359ECAE0C5}" type="presOf" srcId="{47B0F2D1-7BED-BD4C-975A-A091827CACA4}" destId="{ADECDDBD-DE3F-7A49-8B8F-72B93D3A334D}" srcOrd="0" destOrd="0" presId="urn:microsoft.com/office/officeart/2005/8/layout/orgChart1"/>
    <dgm:cxn modelId="{1A6FA453-9C37-6E40-9BA5-4DE7A235DB22}" type="presOf" srcId="{34952440-DA7C-3C43-B673-4D05A8A8B43F}" destId="{ECE470B3-AEA8-5440-8DE3-AF973C4C419C}" srcOrd="1" destOrd="0" presId="urn:microsoft.com/office/officeart/2005/8/layout/orgChart1"/>
    <dgm:cxn modelId="{C98CF268-E4C4-7943-875F-C2EDF891D09F}" type="presOf" srcId="{5376F2D2-EFC7-4340-85B2-6DF2B18E6FDE}" destId="{23356859-F95E-F947-9C07-2793123DAC4C}" srcOrd="1" destOrd="0" presId="urn:microsoft.com/office/officeart/2005/8/layout/orgChart1"/>
    <dgm:cxn modelId="{F1BDB96A-7CAB-984C-BBB6-0E3F6AC42A19}" type="presOf" srcId="{60C1B047-4BC0-5842-8387-1A8BAB18AF0C}" destId="{A2DF2B5B-0588-BD4D-9174-2ED63ACF044A}" srcOrd="0" destOrd="0" presId="urn:microsoft.com/office/officeart/2005/8/layout/orgChart1"/>
    <dgm:cxn modelId="{5048836F-B8AA-3346-B4EF-335296D9ADDE}" type="presOf" srcId="{CD1FA8C1-75FC-744F-A17A-D04CD7B828D4}" destId="{59D37C00-9B74-9444-8113-0CF27ABF7618}" srcOrd="0" destOrd="0" presId="urn:microsoft.com/office/officeart/2005/8/layout/orgChart1"/>
    <dgm:cxn modelId="{9713F772-1B0D-E14A-A732-DFF9CFD9A22E}" type="presOf" srcId="{43CB1787-E7E2-4745-B727-9CC876B3C8E6}" destId="{2817B590-E481-BE4F-8AD8-73896C71ABFB}" srcOrd="0" destOrd="0" presId="urn:microsoft.com/office/officeart/2005/8/layout/orgChart1"/>
    <dgm:cxn modelId="{0FEAD87E-C02A-1548-AB3A-D957301E0C9C}" type="presOf" srcId="{3B5EF807-22E4-7345-822B-09350BF6C45F}" destId="{EF8AB037-1678-2B46-95E0-D3A7224B55D3}" srcOrd="0" destOrd="0" presId="urn:microsoft.com/office/officeart/2005/8/layout/orgChart1"/>
    <dgm:cxn modelId="{07D9EF84-3950-154E-8373-706923CFFA5E}" type="presOf" srcId="{22D6128E-683B-AA4C-95C7-1E939E78DFD5}" destId="{E3651F47-12C9-4B40-8C77-9B142F4C1568}" srcOrd="0" destOrd="0" presId="urn:microsoft.com/office/officeart/2005/8/layout/orgChart1"/>
    <dgm:cxn modelId="{3CDEAA8F-9D6C-0541-B047-B328F65B310B}" srcId="{CD1FA8C1-75FC-744F-A17A-D04CD7B828D4}" destId="{03714E52-4E85-9B4D-94A9-04F26AB8BA69}" srcOrd="0" destOrd="0" parTransId="{27AA7B15-1B5F-BC4B-A9A1-97FE5C502454}" sibTransId="{145126A6-E83D-9C4A-8269-4DBDF8D92370}"/>
    <dgm:cxn modelId="{D7C6E690-342A-A544-8305-6028FCF595BD}" type="presOf" srcId="{877A300A-77CE-5949-AB36-513F8635BC57}" destId="{B5283EBD-5210-7244-87CC-B5D603F9DE4E}" srcOrd="0" destOrd="0" presId="urn:microsoft.com/office/officeart/2005/8/layout/orgChart1"/>
    <dgm:cxn modelId="{5105479B-94B9-9445-97B5-7DC5DCC0E6F1}" type="presOf" srcId="{8633D60A-60AB-1346-B6BE-7FFF1D55691B}" destId="{9C6AEC29-FD0C-DE4C-8ED3-AA42C8D257EA}" srcOrd="0" destOrd="0" presId="urn:microsoft.com/office/officeart/2005/8/layout/orgChart1"/>
    <dgm:cxn modelId="{02656B9B-F7CB-4248-AC21-0A1D4D7EF40D}" type="presOf" srcId="{537ECD55-8CAA-0D47-859B-4F7276D06FAA}" destId="{C679BFFE-91C2-8946-8039-4DCEC8A42942}" srcOrd="1" destOrd="0" presId="urn:microsoft.com/office/officeart/2005/8/layout/orgChart1"/>
    <dgm:cxn modelId="{8A5E269E-53D6-4E4C-B2EB-63D2A51BF18F}" type="presOf" srcId="{032CA117-E4D3-BE49-A170-8542BA746CA0}" destId="{9183507A-3CA7-B241-BAB2-A7A0AF5E3787}" srcOrd="0" destOrd="0" presId="urn:microsoft.com/office/officeart/2005/8/layout/orgChart1"/>
    <dgm:cxn modelId="{B9AC909F-3223-1E4C-BA77-CA2692902C30}" type="presOf" srcId="{03714E52-4E85-9B4D-94A9-04F26AB8BA69}" destId="{93437075-9B8C-A049-BFF5-F3E0BCBAC2C3}" srcOrd="0" destOrd="0" presId="urn:microsoft.com/office/officeart/2005/8/layout/orgChart1"/>
    <dgm:cxn modelId="{E20A30A3-A868-FE41-8993-F8BACA7DC140}" type="presOf" srcId="{26864DF6-6C27-404E-9432-F0A11F949BE8}" destId="{2B98C124-1FA1-E847-B8C5-7FA74114EAC4}" srcOrd="0" destOrd="0" presId="urn:microsoft.com/office/officeart/2005/8/layout/orgChart1"/>
    <dgm:cxn modelId="{0F1803A9-DC39-8244-AF61-C56DF0F4CAF3}" type="presOf" srcId="{43CB1787-E7E2-4745-B727-9CC876B3C8E6}" destId="{3B5801B7-3BF7-4F49-920A-62405FA46024}" srcOrd="1" destOrd="0" presId="urn:microsoft.com/office/officeart/2005/8/layout/orgChart1"/>
    <dgm:cxn modelId="{0257B9A9-1637-4E45-B193-5ABF81BC78B0}" srcId="{537ECD55-8CAA-0D47-859B-4F7276D06FAA}" destId="{47B0F2D1-7BED-BD4C-975A-A091827CACA4}" srcOrd="0" destOrd="0" parTransId="{C25CABF2-BDFE-F441-AACB-C3DBDEE25F9E}" sibTransId="{1F84A9F3-1507-B84C-AA4A-3BE22749039B}"/>
    <dgm:cxn modelId="{5FF8E8A9-2093-CB46-AF65-C00BF9A867BC}" type="presOf" srcId="{537ECD55-8CAA-0D47-859B-4F7276D06FAA}" destId="{05EA20A2-241B-1941-9957-6A5445C67FA8}" srcOrd="0" destOrd="0" presId="urn:microsoft.com/office/officeart/2005/8/layout/orgChart1"/>
    <dgm:cxn modelId="{702661AB-467A-AE4C-8988-67EA03D6A8F2}" type="presOf" srcId="{C5E4F581-DCCB-9443-8D6E-644227024BE8}" destId="{15D4FB8E-E54B-074C-B870-04D95461535B}" srcOrd="0" destOrd="0" presId="urn:microsoft.com/office/officeart/2005/8/layout/orgChart1"/>
    <dgm:cxn modelId="{63B9D7AB-AD9F-1D44-9576-43FE8A8ABD21}" type="presOf" srcId="{98F56224-C489-8C40-AF86-5D7090EA6AB2}" destId="{350DDF9A-AA9C-C244-99DB-BC7D5279F1C3}" srcOrd="0" destOrd="0" presId="urn:microsoft.com/office/officeart/2005/8/layout/orgChart1"/>
    <dgm:cxn modelId="{6A9F8DBC-1433-FB44-9997-BE2E7D20F1E1}" type="presOf" srcId="{032CA117-E4D3-BE49-A170-8542BA746CA0}" destId="{40C089B9-F3F2-2A40-8D5B-CC3626252722}" srcOrd="1" destOrd="0" presId="urn:microsoft.com/office/officeart/2005/8/layout/orgChart1"/>
    <dgm:cxn modelId="{C5B81BBE-847E-7044-8FE2-F298B1D8C59A}" srcId="{032CA117-E4D3-BE49-A170-8542BA746CA0}" destId="{3B5EF807-22E4-7345-822B-09350BF6C45F}" srcOrd="0" destOrd="0" parTransId="{96349E75-18A9-FC43-8EE4-CFE5D9321713}" sibTransId="{36C2B46F-5CC5-0241-9BE9-304438FAA73D}"/>
    <dgm:cxn modelId="{19B0BCCD-9D18-AB40-B570-39D6A2AA227F}" type="presOf" srcId="{C25CABF2-BDFE-F441-AACB-C3DBDEE25F9E}" destId="{BF606D8E-6A56-A149-B4CC-AAE32010E02C}" srcOrd="0" destOrd="0" presId="urn:microsoft.com/office/officeart/2005/8/layout/orgChart1"/>
    <dgm:cxn modelId="{46B4C2CF-013B-DD46-9BF0-02A3107B47EC}" type="presOf" srcId="{6CD9C013-F206-6345-9D9B-0E3421C681E7}" destId="{029EF848-3060-9D4A-B425-DD43DAD2BFFC}" srcOrd="0" destOrd="0" presId="urn:microsoft.com/office/officeart/2005/8/layout/orgChart1"/>
    <dgm:cxn modelId="{81F113D1-E224-D346-A549-40761B394F38}" srcId="{43CB1787-E7E2-4745-B727-9CC876B3C8E6}" destId="{C5E4F581-DCCB-9443-8D6E-644227024BE8}" srcOrd="2" destOrd="0" parTransId="{877A300A-77CE-5949-AB36-513F8635BC57}" sibTransId="{19392849-BB51-C84D-B2C6-4A7F046F6292}"/>
    <dgm:cxn modelId="{0FA91ED7-CD5C-0340-93CA-32D90B055889}" type="presOf" srcId="{C5E4F581-DCCB-9443-8D6E-644227024BE8}" destId="{345662B9-A853-DF4C-9B18-BA1022B16AE2}" srcOrd="1" destOrd="0" presId="urn:microsoft.com/office/officeart/2005/8/layout/orgChart1"/>
    <dgm:cxn modelId="{5F1EEDDF-683A-C941-8FC0-8B869A90D51A}" srcId="{CD1FA8C1-75FC-744F-A17A-D04CD7B828D4}" destId="{5376F2D2-EFC7-4340-85B2-6DF2B18E6FDE}" srcOrd="2" destOrd="0" parTransId="{98F56224-C489-8C40-AF86-5D7090EA6AB2}" sibTransId="{8F645FBE-7698-E54A-8F87-0BB46DF1E6B9}"/>
    <dgm:cxn modelId="{9C2DF7E5-9CC1-3743-ACA8-3F003E79FA14}" type="presOf" srcId="{3B5EF807-22E4-7345-822B-09350BF6C45F}" destId="{6D7537B7-E78F-2942-B43B-CB65C1484F72}" srcOrd="1" destOrd="0" presId="urn:microsoft.com/office/officeart/2005/8/layout/orgChart1"/>
    <dgm:cxn modelId="{34AA81E8-9D45-5C41-8EED-9C599AE7910C}" type="presOf" srcId="{47B0F2D1-7BED-BD4C-975A-A091827CACA4}" destId="{2473F724-6349-814B-B8DE-AFA8D7466E88}" srcOrd="1" destOrd="0" presId="urn:microsoft.com/office/officeart/2005/8/layout/orgChart1"/>
    <dgm:cxn modelId="{37166CF3-F1B3-8044-927F-D7D2AF33B8D5}" srcId="{CD1FA8C1-75FC-744F-A17A-D04CD7B828D4}" destId="{6CD9C013-F206-6345-9D9B-0E3421C681E7}" srcOrd="1" destOrd="0" parTransId="{181000B6-8FD3-9D4E-A4F1-79E5ABB2FF25}" sibTransId="{581C2AC6-B600-6546-877C-0A5A93B6E391}"/>
    <dgm:cxn modelId="{F6F403F5-8389-AB47-9EE1-744648CB508D}" type="presOf" srcId="{F6641590-AB9B-9D48-B105-EC898A16EB7E}" destId="{6FD7EB18-49E3-024A-AE12-A1B1AD848D78}" srcOrd="0" destOrd="0" presId="urn:microsoft.com/office/officeart/2005/8/layout/orgChart1"/>
    <dgm:cxn modelId="{15F268FE-E166-864C-A591-7D64E10F9D00}" srcId="{CD1FA8C1-75FC-744F-A17A-D04CD7B828D4}" destId="{032CA117-E4D3-BE49-A170-8542BA746CA0}" srcOrd="5" destOrd="0" parTransId="{8EC02CE3-A7B4-DF41-8734-A400E854D277}" sibTransId="{E0FC470B-0051-2D4D-B125-712F6E3125F4}"/>
    <dgm:cxn modelId="{DEAC1224-929C-EE4E-843F-B2DD6027620E}" type="presParOf" srcId="{2B98C124-1FA1-E847-B8C5-7FA74114EAC4}" destId="{E94F4A1E-6F84-D54F-A8C9-4FA303A41FE4}" srcOrd="0" destOrd="0" presId="urn:microsoft.com/office/officeart/2005/8/layout/orgChart1"/>
    <dgm:cxn modelId="{5ED8CC8A-551F-4E4E-BEC3-5A0932DF636B}" type="presParOf" srcId="{E94F4A1E-6F84-D54F-A8C9-4FA303A41FE4}" destId="{E8545726-B4FB-384B-B84E-014C09604FAC}" srcOrd="0" destOrd="0" presId="urn:microsoft.com/office/officeart/2005/8/layout/orgChart1"/>
    <dgm:cxn modelId="{722D1300-AAEF-F748-B2D2-2C77B4B3112F}" type="presParOf" srcId="{E8545726-B4FB-384B-B84E-014C09604FAC}" destId="{59D37C00-9B74-9444-8113-0CF27ABF7618}" srcOrd="0" destOrd="0" presId="urn:microsoft.com/office/officeart/2005/8/layout/orgChart1"/>
    <dgm:cxn modelId="{D52D86DB-76E4-B64E-9B45-9E9D4B9BB0C2}" type="presParOf" srcId="{E8545726-B4FB-384B-B84E-014C09604FAC}" destId="{28D76049-DED9-484A-B509-D53FFB95AF02}" srcOrd="1" destOrd="0" presId="urn:microsoft.com/office/officeart/2005/8/layout/orgChart1"/>
    <dgm:cxn modelId="{87A4F92F-4A03-174A-9EEF-B7A5A66C61BE}" type="presParOf" srcId="{E94F4A1E-6F84-D54F-A8C9-4FA303A41FE4}" destId="{3F57DD62-8986-6A4C-96BE-6D2A30C9054A}" srcOrd="1" destOrd="0" presId="urn:microsoft.com/office/officeart/2005/8/layout/orgChart1"/>
    <dgm:cxn modelId="{4FCC61E0-8E75-EE40-8563-579027076938}" type="presParOf" srcId="{3F57DD62-8986-6A4C-96BE-6D2A30C9054A}" destId="{6038FD7A-EECD-8B4F-A35C-0980B8024B1A}" srcOrd="0" destOrd="0" presId="urn:microsoft.com/office/officeart/2005/8/layout/orgChart1"/>
    <dgm:cxn modelId="{7690789B-1019-3F40-B688-9B7B8D0A07BF}" type="presParOf" srcId="{3F57DD62-8986-6A4C-96BE-6D2A30C9054A}" destId="{107B9FE1-8895-6B4D-8E35-2B152833E20D}" srcOrd="1" destOrd="0" presId="urn:microsoft.com/office/officeart/2005/8/layout/orgChart1"/>
    <dgm:cxn modelId="{B74B4F35-6D76-B944-BD4D-27BEF9F21A21}" type="presParOf" srcId="{107B9FE1-8895-6B4D-8E35-2B152833E20D}" destId="{4DD3FBA2-DAB3-C447-86CB-9959B99FEB08}" srcOrd="0" destOrd="0" presId="urn:microsoft.com/office/officeart/2005/8/layout/orgChart1"/>
    <dgm:cxn modelId="{897EA1B6-72F1-4D48-A515-042B1B1B5254}" type="presParOf" srcId="{4DD3FBA2-DAB3-C447-86CB-9959B99FEB08}" destId="{029EF848-3060-9D4A-B425-DD43DAD2BFFC}" srcOrd="0" destOrd="0" presId="urn:microsoft.com/office/officeart/2005/8/layout/orgChart1"/>
    <dgm:cxn modelId="{EB85A879-1E08-BD4A-B70B-9BD1BBD456DB}" type="presParOf" srcId="{4DD3FBA2-DAB3-C447-86CB-9959B99FEB08}" destId="{84ADECE3-45E5-3C4B-B533-619347013B7A}" srcOrd="1" destOrd="0" presId="urn:microsoft.com/office/officeart/2005/8/layout/orgChart1"/>
    <dgm:cxn modelId="{A8D66597-F8BF-C649-B8E0-F1E6471BC073}" type="presParOf" srcId="{107B9FE1-8895-6B4D-8E35-2B152833E20D}" destId="{B3E81CC0-7449-7140-AC81-AF9725D0F254}" srcOrd="1" destOrd="0" presId="urn:microsoft.com/office/officeart/2005/8/layout/orgChart1"/>
    <dgm:cxn modelId="{C68E60CD-6EC6-9F41-B740-18D4ABEDB6E2}" type="presParOf" srcId="{107B9FE1-8895-6B4D-8E35-2B152833E20D}" destId="{BF699DCD-EF9C-F944-95E1-DC6DA2E81D92}" srcOrd="2" destOrd="0" presId="urn:microsoft.com/office/officeart/2005/8/layout/orgChart1"/>
    <dgm:cxn modelId="{21E82F8D-4407-7647-8222-F4B7FACF43BA}" type="presParOf" srcId="{3F57DD62-8986-6A4C-96BE-6D2A30C9054A}" destId="{350DDF9A-AA9C-C244-99DB-BC7D5279F1C3}" srcOrd="2" destOrd="0" presId="urn:microsoft.com/office/officeart/2005/8/layout/orgChart1"/>
    <dgm:cxn modelId="{1BB822CF-CD7C-DE49-95EB-0F49F6CA8569}" type="presParOf" srcId="{3F57DD62-8986-6A4C-96BE-6D2A30C9054A}" destId="{7310CC91-8D8F-1E41-98AA-F847009AB134}" srcOrd="3" destOrd="0" presId="urn:microsoft.com/office/officeart/2005/8/layout/orgChart1"/>
    <dgm:cxn modelId="{B8885B74-DEA9-0E4D-8D80-CB9C22E8F3EE}" type="presParOf" srcId="{7310CC91-8D8F-1E41-98AA-F847009AB134}" destId="{0B65561A-E3CA-BB4E-8955-631BFF0CE6E6}" srcOrd="0" destOrd="0" presId="urn:microsoft.com/office/officeart/2005/8/layout/orgChart1"/>
    <dgm:cxn modelId="{A9643612-FC01-5542-A6B3-85183D70C90A}" type="presParOf" srcId="{0B65561A-E3CA-BB4E-8955-631BFF0CE6E6}" destId="{BA4A6FBE-A88D-0541-A54D-FA2E67042AC3}" srcOrd="0" destOrd="0" presId="urn:microsoft.com/office/officeart/2005/8/layout/orgChart1"/>
    <dgm:cxn modelId="{A6802438-516F-3041-AE32-76183D1C6E74}" type="presParOf" srcId="{0B65561A-E3CA-BB4E-8955-631BFF0CE6E6}" destId="{23356859-F95E-F947-9C07-2793123DAC4C}" srcOrd="1" destOrd="0" presId="urn:microsoft.com/office/officeart/2005/8/layout/orgChart1"/>
    <dgm:cxn modelId="{907182AF-0A14-D94F-96D5-E99A9730C656}" type="presParOf" srcId="{7310CC91-8D8F-1E41-98AA-F847009AB134}" destId="{B064C551-CE90-A048-82E3-9627E05BCE68}" srcOrd="1" destOrd="0" presId="urn:microsoft.com/office/officeart/2005/8/layout/orgChart1"/>
    <dgm:cxn modelId="{60CF4C9A-5381-344C-B0FF-EC2990F57B14}" type="presParOf" srcId="{7310CC91-8D8F-1E41-98AA-F847009AB134}" destId="{06820EB5-5B64-F940-8872-9B81BDC8688C}" srcOrd="2" destOrd="0" presId="urn:microsoft.com/office/officeart/2005/8/layout/orgChart1"/>
    <dgm:cxn modelId="{C4F2A356-2E6F-F04B-8C18-62389D45C49C}" type="presParOf" srcId="{3F57DD62-8986-6A4C-96BE-6D2A30C9054A}" destId="{583CF3E3-7D4E-CC44-8821-3E0A4F8E40D6}" srcOrd="4" destOrd="0" presId="urn:microsoft.com/office/officeart/2005/8/layout/orgChart1"/>
    <dgm:cxn modelId="{953B6C11-A635-3E4F-ADA6-E20689DFF84F}" type="presParOf" srcId="{3F57DD62-8986-6A4C-96BE-6D2A30C9054A}" destId="{7D112F6E-EBD2-654E-A498-0A050963BBDD}" srcOrd="5" destOrd="0" presId="urn:microsoft.com/office/officeart/2005/8/layout/orgChart1"/>
    <dgm:cxn modelId="{20388572-C94A-4F4D-9340-448C1265FDCE}" type="presParOf" srcId="{7D112F6E-EBD2-654E-A498-0A050963BBDD}" destId="{EB0B2612-BFC9-5E4B-93CC-CE11B6AFDEEA}" srcOrd="0" destOrd="0" presId="urn:microsoft.com/office/officeart/2005/8/layout/orgChart1"/>
    <dgm:cxn modelId="{ADADEF65-330A-5D44-9202-D477CBF56446}" type="presParOf" srcId="{EB0B2612-BFC9-5E4B-93CC-CE11B6AFDEEA}" destId="{05EA20A2-241B-1941-9957-6A5445C67FA8}" srcOrd="0" destOrd="0" presId="urn:microsoft.com/office/officeart/2005/8/layout/orgChart1"/>
    <dgm:cxn modelId="{06102441-C236-D14E-AF8D-2B2853A4B214}" type="presParOf" srcId="{EB0B2612-BFC9-5E4B-93CC-CE11B6AFDEEA}" destId="{C679BFFE-91C2-8946-8039-4DCEC8A42942}" srcOrd="1" destOrd="0" presId="urn:microsoft.com/office/officeart/2005/8/layout/orgChart1"/>
    <dgm:cxn modelId="{E21AD0E0-33B6-554D-89BF-FF09E365E0B5}" type="presParOf" srcId="{7D112F6E-EBD2-654E-A498-0A050963BBDD}" destId="{A07B84BF-0DA1-D743-ABD2-C884FAAAEAEF}" srcOrd="1" destOrd="0" presId="urn:microsoft.com/office/officeart/2005/8/layout/orgChart1"/>
    <dgm:cxn modelId="{3FE63611-F6AE-3C47-BE5A-A2CEE56B8C01}" type="presParOf" srcId="{A07B84BF-0DA1-D743-ABD2-C884FAAAEAEF}" destId="{BF606D8E-6A56-A149-B4CC-AAE32010E02C}" srcOrd="0" destOrd="0" presId="urn:microsoft.com/office/officeart/2005/8/layout/orgChart1"/>
    <dgm:cxn modelId="{10DE416E-9150-7A4B-8B99-2F85A6B01088}" type="presParOf" srcId="{A07B84BF-0DA1-D743-ABD2-C884FAAAEAEF}" destId="{B4B24116-E17B-804C-A131-91B457AB7EE9}" srcOrd="1" destOrd="0" presId="urn:microsoft.com/office/officeart/2005/8/layout/orgChart1"/>
    <dgm:cxn modelId="{75C6D4BB-039C-1749-8C39-EB3629AD7816}" type="presParOf" srcId="{B4B24116-E17B-804C-A131-91B457AB7EE9}" destId="{E38C28F4-3B9E-814D-A09D-14CB734C3623}" srcOrd="0" destOrd="0" presId="urn:microsoft.com/office/officeart/2005/8/layout/orgChart1"/>
    <dgm:cxn modelId="{0FA00E56-D5A5-C34B-927F-3C4688D078E0}" type="presParOf" srcId="{E38C28F4-3B9E-814D-A09D-14CB734C3623}" destId="{ADECDDBD-DE3F-7A49-8B8F-72B93D3A334D}" srcOrd="0" destOrd="0" presId="urn:microsoft.com/office/officeart/2005/8/layout/orgChart1"/>
    <dgm:cxn modelId="{88063EFD-63A6-7248-B823-70EEB8E68AF6}" type="presParOf" srcId="{E38C28F4-3B9E-814D-A09D-14CB734C3623}" destId="{2473F724-6349-814B-B8DE-AFA8D7466E88}" srcOrd="1" destOrd="0" presId="urn:microsoft.com/office/officeart/2005/8/layout/orgChart1"/>
    <dgm:cxn modelId="{39C933E7-E6F3-C441-A52A-04C2DCAD58A7}" type="presParOf" srcId="{B4B24116-E17B-804C-A131-91B457AB7EE9}" destId="{5ED4AAC0-1FA6-B84B-AF87-F1D8CBA9EB7A}" srcOrd="1" destOrd="0" presId="urn:microsoft.com/office/officeart/2005/8/layout/orgChart1"/>
    <dgm:cxn modelId="{39A6752F-058F-6049-BA53-CF1983C83335}" type="presParOf" srcId="{B4B24116-E17B-804C-A131-91B457AB7EE9}" destId="{F3BD79AC-38CA-E44D-A065-BC47490874C5}" srcOrd="2" destOrd="0" presId="urn:microsoft.com/office/officeart/2005/8/layout/orgChart1"/>
    <dgm:cxn modelId="{459BD180-7EB8-5F41-8CAE-8C7F779253C7}" type="presParOf" srcId="{A07B84BF-0DA1-D743-ABD2-C884FAAAEAEF}" destId="{6FD7EB18-49E3-024A-AE12-A1B1AD848D78}" srcOrd="2" destOrd="0" presId="urn:microsoft.com/office/officeart/2005/8/layout/orgChart1"/>
    <dgm:cxn modelId="{46D791C2-5FCF-CC40-8AA7-1C93EBA2B011}" type="presParOf" srcId="{A07B84BF-0DA1-D743-ABD2-C884FAAAEAEF}" destId="{9CDB896F-8A17-0E49-83E9-5C0C502F94B4}" srcOrd="3" destOrd="0" presId="urn:microsoft.com/office/officeart/2005/8/layout/orgChart1"/>
    <dgm:cxn modelId="{E5D208A7-7549-214D-A091-94E2D00FA998}" type="presParOf" srcId="{9CDB896F-8A17-0E49-83E9-5C0C502F94B4}" destId="{1AC63073-27E4-FC48-B9FB-AD7A165F3BB8}" srcOrd="0" destOrd="0" presId="urn:microsoft.com/office/officeart/2005/8/layout/orgChart1"/>
    <dgm:cxn modelId="{78A61F2F-B5A1-5E48-BBBF-1A6E19C654BB}" type="presParOf" srcId="{1AC63073-27E4-FC48-B9FB-AD7A165F3BB8}" destId="{44BB8D0B-EFEA-CA4F-A48E-F2CE6200A186}" srcOrd="0" destOrd="0" presId="urn:microsoft.com/office/officeart/2005/8/layout/orgChart1"/>
    <dgm:cxn modelId="{210186AA-B9FB-414B-A30E-A5AEEDA5FFCD}" type="presParOf" srcId="{1AC63073-27E4-FC48-B9FB-AD7A165F3BB8}" destId="{BC83F8F8-28DB-FA40-A5D9-FE4AE35F8B91}" srcOrd="1" destOrd="0" presId="urn:microsoft.com/office/officeart/2005/8/layout/orgChart1"/>
    <dgm:cxn modelId="{4EADC8D4-914B-854C-949C-43C0486ED04E}" type="presParOf" srcId="{9CDB896F-8A17-0E49-83E9-5C0C502F94B4}" destId="{32EAFA35-C9FB-644C-8AC0-F860B661A9AE}" srcOrd="1" destOrd="0" presId="urn:microsoft.com/office/officeart/2005/8/layout/orgChart1"/>
    <dgm:cxn modelId="{AA67076E-E934-DE40-B0B0-55EFDB81D5A9}" type="presParOf" srcId="{9CDB896F-8A17-0E49-83E9-5C0C502F94B4}" destId="{2CDE2317-1FE5-EE43-AF7C-1EE6BB7A8F4A}" srcOrd="2" destOrd="0" presId="urn:microsoft.com/office/officeart/2005/8/layout/orgChart1"/>
    <dgm:cxn modelId="{48B04E40-AE61-494A-AD92-9BEE15038BD0}" type="presParOf" srcId="{7D112F6E-EBD2-654E-A498-0A050963BBDD}" destId="{98107C38-D532-9743-9CD8-57F72CE93AD5}" srcOrd="2" destOrd="0" presId="urn:microsoft.com/office/officeart/2005/8/layout/orgChart1"/>
    <dgm:cxn modelId="{8DFB2A52-4F95-2945-A887-561FC391A9EF}" type="presParOf" srcId="{3F57DD62-8986-6A4C-96BE-6D2A30C9054A}" destId="{A2DF2B5B-0588-BD4D-9174-2ED63ACF044A}" srcOrd="6" destOrd="0" presId="urn:microsoft.com/office/officeart/2005/8/layout/orgChart1"/>
    <dgm:cxn modelId="{22763263-4BA3-DE49-8A5D-857CCC9CA66C}" type="presParOf" srcId="{3F57DD62-8986-6A4C-96BE-6D2A30C9054A}" destId="{39601345-68D0-214E-B47C-9CA496F21CFF}" srcOrd="7" destOrd="0" presId="urn:microsoft.com/office/officeart/2005/8/layout/orgChart1"/>
    <dgm:cxn modelId="{B8B2755E-DE1C-384E-AB4B-7AAD004B97DD}" type="presParOf" srcId="{39601345-68D0-214E-B47C-9CA496F21CFF}" destId="{6FE83334-B665-4344-9B00-37D25BE71A27}" srcOrd="0" destOrd="0" presId="urn:microsoft.com/office/officeart/2005/8/layout/orgChart1"/>
    <dgm:cxn modelId="{1B6130AC-F001-9B43-BB05-8E9D6BB75C69}" type="presParOf" srcId="{6FE83334-B665-4344-9B00-37D25BE71A27}" destId="{2817B590-E481-BE4F-8AD8-73896C71ABFB}" srcOrd="0" destOrd="0" presId="urn:microsoft.com/office/officeart/2005/8/layout/orgChart1"/>
    <dgm:cxn modelId="{00FD187C-09B1-4C4D-87E0-A25D0B72337D}" type="presParOf" srcId="{6FE83334-B665-4344-9B00-37D25BE71A27}" destId="{3B5801B7-3BF7-4F49-920A-62405FA46024}" srcOrd="1" destOrd="0" presId="urn:microsoft.com/office/officeart/2005/8/layout/orgChart1"/>
    <dgm:cxn modelId="{A18AB38E-408D-9846-B378-D8A3BC9E68B1}" type="presParOf" srcId="{39601345-68D0-214E-B47C-9CA496F21CFF}" destId="{A049BB62-8920-C547-8D26-0120DF99FB13}" srcOrd="1" destOrd="0" presId="urn:microsoft.com/office/officeart/2005/8/layout/orgChart1"/>
    <dgm:cxn modelId="{F8E8E9C4-996E-7F45-A676-F53B153B75B2}" type="presParOf" srcId="{A049BB62-8920-C547-8D26-0120DF99FB13}" destId="{9C6AEC29-FD0C-DE4C-8ED3-AA42C8D257EA}" srcOrd="0" destOrd="0" presId="urn:microsoft.com/office/officeart/2005/8/layout/orgChart1"/>
    <dgm:cxn modelId="{3130196F-8DD0-E34A-9748-249BF56D8A90}" type="presParOf" srcId="{A049BB62-8920-C547-8D26-0120DF99FB13}" destId="{E1B20002-449E-B448-96C8-23649546A951}" srcOrd="1" destOrd="0" presId="urn:microsoft.com/office/officeart/2005/8/layout/orgChart1"/>
    <dgm:cxn modelId="{331B19AA-779E-4C43-9D33-5CE5F0F39C0E}" type="presParOf" srcId="{E1B20002-449E-B448-96C8-23649546A951}" destId="{07D7BD03-2670-2C4C-AB29-946DEFFEB574}" srcOrd="0" destOrd="0" presId="urn:microsoft.com/office/officeart/2005/8/layout/orgChart1"/>
    <dgm:cxn modelId="{E00AE417-B136-AD43-B7F5-A5E1AAA3565D}" type="presParOf" srcId="{07D7BD03-2670-2C4C-AB29-946DEFFEB574}" destId="{E3651F47-12C9-4B40-8C77-9B142F4C1568}" srcOrd="0" destOrd="0" presId="urn:microsoft.com/office/officeart/2005/8/layout/orgChart1"/>
    <dgm:cxn modelId="{2B13B97C-87E3-A544-B2F2-53B69E7F4160}" type="presParOf" srcId="{07D7BD03-2670-2C4C-AB29-946DEFFEB574}" destId="{29983B35-0043-504B-A680-5AD5DDF9C761}" srcOrd="1" destOrd="0" presId="urn:microsoft.com/office/officeart/2005/8/layout/orgChart1"/>
    <dgm:cxn modelId="{503713F7-62CD-594D-8C66-76FAF9967C58}" type="presParOf" srcId="{E1B20002-449E-B448-96C8-23649546A951}" destId="{440B9155-28C1-B743-AC9D-8144A9C5EF4C}" srcOrd="1" destOrd="0" presId="urn:microsoft.com/office/officeart/2005/8/layout/orgChart1"/>
    <dgm:cxn modelId="{EA75B510-03F4-8849-BC48-2B5C7BA529DB}" type="presParOf" srcId="{E1B20002-449E-B448-96C8-23649546A951}" destId="{EE9B8F99-3DA7-8947-AAD6-AE36B2F79A59}" srcOrd="2" destOrd="0" presId="urn:microsoft.com/office/officeart/2005/8/layout/orgChart1"/>
    <dgm:cxn modelId="{836B7FA7-8FA5-FB4A-86E3-E9C4217F7404}" type="presParOf" srcId="{A049BB62-8920-C547-8D26-0120DF99FB13}" destId="{9520B39B-ADD0-4E47-A24A-5DE8210ACEE6}" srcOrd="2" destOrd="0" presId="urn:microsoft.com/office/officeart/2005/8/layout/orgChart1"/>
    <dgm:cxn modelId="{4B9D6CBE-B46C-D34E-9629-55C597B1BF4A}" type="presParOf" srcId="{A049BB62-8920-C547-8D26-0120DF99FB13}" destId="{AB42C03E-56FE-C346-8C34-532584D33BCA}" srcOrd="3" destOrd="0" presId="urn:microsoft.com/office/officeart/2005/8/layout/orgChart1"/>
    <dgm:cxn modelId="{6BA82D52-4A5B-0340-B0D1-EB1F91C9EB44}" type="presParOf" srcId="{AB42C03E-56FE-C346-8C34-532584D33BCA}" destId="{A38D1C40-2620-E948-A814-3BC10227EBAF}" srcOrd="0" destOrd="0" presId="urn:microsoft.com/office/officeart/2005/8/layout/orgChart1"/>
    <dgm:cxn modelId="{B350D663-1BE2-D349-8035-30AC3C5AE5C7}" type="presParOf" srcId="{A38D1C40-2620-E948-A814-3BC10227EBAF}" destId="{FF174D65-0264-F84C-9D95-BB219FEE7312}" srcOrd="0" destOrd="0" presId="urn:microsoft.com/office/officeart/2005/8/layout/orgChart1"/>
    <dgm:cxn modelId="{1A2BD1D0-21C9-D942-914A-46AC5253CF67}" type="presParOf" srcId="{A38D1C40-2620-E948-A814-3BC10227EBAF}" destId="{ECE470B3-AEA8-5440-8DE3-AF973C4C419C}" srcOrd="1" destOrd="0" presId="urn:microsoft.com/office/officeart/2005/8/layout/orgChart1"/>
    <dgm:cxn modelId="{8EB8C53E-844B-6F4D-A4AB-78F7B652D893}" type="presParOf" srcId="{AB42C03E-56FE-C346-8C34-532584D33BCA}" destId="{BCA23910-49CA-9A4A-9666-3F2018341681}" srcOrd="1" destOrd="0" presId="urn:microsoft.com/office/officeart/2005/8/layout/orgChart1"/>
    <dgm:cxn modelId="{ACE2D61A-E256-8B4B-AC21-A51CC6155557}" type="presParOf" srcId="{AB42C03E-56FE-C346-8C34-532584D33BCA}" destId="{C9A1B17B-D29F-EE49-9FFA-8F7F0B4AE8E7}" srcOrd="2" destOrd="0" presId="urn:microsoft.com/office/officeart/2005/8/layout/orgChart1"/>
    <dgm:cxn modelId="{4C676D54-A355-2D47-A3E5-55A135EE1915}" type="presParOf" srcId="{A049BB62-8920-C547-8D26-0120DF99FB13}" destId="{B5283EBD-5210-7244-87CC-B5D603F9DE4E}" srcOrd="4" destOrd="0" presId="urn:microsoft.com/office/officeart/2005/8/layout/orgChart1"/>
    <dgm:cxn modelId="{60DBAF21-6105-8B4F-B449-B7F40E20970F}" type="presParOf" srcId="{A049BB62-8920-C547-8D26-0120DF99FB13}" destId="{47FFA91D-1FBB-2F4A-BCCD-8204B616A1BD}" srcOrd="5" destOrd="0" presId="urn:microsoft.com/office/officeart/2005/8/layout/orgChart1"/>
    <dgm:cxn modelId="{72EE7B38-49BF-584B-8885-389E2E0B839C}" type="presParOf" srcId="{47FFA91D-1FBB-2F4A-BCCD-8204B616A1BD}" destId="{451A64A8-8508-9747-A493-29D3E044369A}" srcOrd="0" destOrd="0" presId="urn:microsoft.com/office/officeart/2005/8/layout/orgChart1"/>
    <dgm:cxn modelId="{5B57333E-2669-CB49-98A3-D851AC14D31D}" type="presParOf" srcId="{451A64A8-8508-9747-A493-29D3E044369A}" destId="{15D4FB8E-E54B-074C-B870-04D95461535B}" srcOrd="0" destOrd="0" presId="urn:microsoft.com/office/officeart/2005/8/layout/orgChart1"/>
    <dgm:cxn modelId="{2F75CB05-1C0A-9A44-9A37-8CFCEB95D572}" type="presParOf" srcId="{451A64A8-8508-9747-A493-29D3E044369A}" destId="{345662B9-A853-DF4C-9B18-BA1022B16AE2}" srcOrd="1" destOrd="0" presId="urn:microsoft.com/office/officeart/2005/8/layout/orgChart1"/>
    <dgm:cxn modelId="{6235B00B-2084-3643-B338-C6E74EC9C7AF}" type="presParOf" srcId="{47FFA91D-1FBB-2F4A-BCCD-8204B616A1BD}" destId="{90A4A7C0-2D7A-3A48-A19E-4F301E2E032A}" srcOrd="1" destOrd="0" presId="urn:microsoft.com/office/officeart/2005/8/layout/orgChart1"/>
    <dgm:cxn modelId="{310F6764-7012-3E4C-BB4C-510540E0373B}" type="presParOf" srcId="{47FFA91D-1FBB-2F4A-BCCD-8204B616A1BD}" destId="{5EB2A32B-2639-9D47-B488-A43032A3C0AC}" srcOrd="2" destOrd="0" presId="urn:microsoft.com/office/officeart/2005/8/layout/orgChart1"/>
    <dgm:cxn modelId="{5A5EF9C4-CAE6-1249-9203-3A8328BBDF9C}" type="presParOf" srcId="{39601345-68D0-214E-B47C-9CA496F21CFF}" destId="{49BD251E-C577-3C40-B695-80E2D2C64FDF}" srcOrd="2" destOrd="0" presId="urn:microsoft.com/office/officeart/2005/8/layout/orgChart1"/>
    <dgm:cxn modelId="{D6BFBE9E-4CB1-E147-A01D-5EE1C7D94361}" type="presParOf" srcId="{3F57DD62-8986-6A4C-96BE-6D2A30C9054A}" destId="{4CEB6A2F-3C26-BA4C-AEFE-B09842BD5F7D}" srcOrd="8" destOrd="0" presId="urn:microsoft.com/office/officeart/2005/8/layout/orgChart1"/>
    <dgm:cxn modelId="{7E513BE0-1CBF-7244-8268-50BE5E8EE0FD}" type="presParOf" srcId="{3F57DD62-8986-6A4C-96BE-6D2A30C9054A}" destId="{1B81568C-9422-674E-AA11-E09794C15928}" srcOrd="9" destOrd="0" presId="urn:microsoft.com/office/officeart/2005/8/layout/orgChart1"/>
    <dgm:cxn modelId="{ACFDB245-AF07-BC46-B1E3-3669383C712E}" type="presParOf" srcId="{1B81568C-9422-674E-AA11-E09794C15928}" destId="{6ACEEDBB-0785-9045-BA81-1FB3DD494ED6}" srcOrd="0" destOrd="0" presId="urn:microsoft.com/office/officeart/2005/8/layout/orgChart1"/>
    <dgm:cxn modelId="{D2146281-25F0-6B4A-B3F5-F5CF11322B78}" type="presParOf" srcId="{6ACEEDBB-0785-9045-BA81-1FB3DD494ED6}" destId="{9183507A-3CA7-B241-BAB2-A7A0AF5E3787}" srcOrd="0" destOrd="0" presId="urn:microsoft.com/office/officeart/2005/8/layout/orgChart1"/>
    <dgm:cxn modelId="{DAE8F13F-E4DD-0A47-9D35-F87E4685E53C}" type="presParOf" srcId="{6ACEEDBB-0785-9045-BA81-1FB3DD494ED6}" destId="{40C089B9-F3F2-2A40-8D5B-CC3626252722}" srcOrd="1" destOrd="0" presId="urn:microsoft.com/office/officeart/2005/8/layout/orgChart1"/>
    <dgm:cxn modelId="{7DEA0133-F0A8-B341-82CA-8E147BCCCB7B}" type="presParOf" srcId="{1B81568C-9422-674E-AA11-E09794C15928}" destId="{0E02A9A4-8732-D54C-9007-763128A1F3E8}" srcOrd="1" destOrd="0" presId="urn:microsoft.com/office/officeart/2005/8/layout/orgChart1"/>
    <dgm:cxn modelId="{904CA19C-89C7-1D40-A074-39515CFE3BF7}" type="presParOf" srcId="{0E02A9A4-8732-D54C-9007-763128A1F3E8}" destId="{40AF5D78-4EC0-8F43-8681-EB60869BA026}" srcOrd="0" destOrd="0" presId="urn:microsoft.com/office/officeart/2005/8/layout/orgChart1"/>
    <dgm:cxn modelId="{2A1826EF-FB04-FD45-8A7A-96514AD56EBD}" type="presParOf" srcId="{0E02A9A4-8732-D54C-9007-763128A1F3E8}" destId="{1E992ABC-DCB9-5D48-9CE5-3F37A6D4CDB5}" srcOrd="1" destOrd="0" presId="urn:microsoft.com/office/officeart/2005/8/layout/orgChart1"/>
    <dgm:cxn modelId="{4C7C160F-DB37-2543-9502-DC232F93D227}" type="presParOf" srcId="{1E992ABC-DCB9-5D48-9CE5-3F37A6D4CDB5}" destId="{708F58DB-3A2C-C44D-88C6-54A2EF44224D}" srcOrd="0" destOrd="0" presId="urn:microsoft.com/office/officeart/2005/8/layout/orgChart1"/>
    <dgm:cxn modelId="{E119F5E7-11B8-8644-8A1D-03776811AF01}" type="presParOf" srcId="{708F58DB-3A2C-C44D-88C6-54A2EF44224D}" destId="{EF8AB037-1678-2B46-95E0-D3A7224B55D3}" srcOrd="0" destOrd="0" presId="urn:microsoft.com/office/officeart/2005/8/layout/orgChart1"/>
    <dgm:cxn modelId="{ADB5F885-2A7B-4245-A46C-4980C5E86E28}" type="presParOf" srcId="{708F58DB-3A2C-C44D-88C6-54A2EF44224D}" destId="{6D7537B7-E78F-2942-B43B-CB65C1484F72}" srcOrd="1" destOrd="0" presId="urn:microsoft.com/office/officeart/2005/8/layout/orgChart1"/>
    <dgm:cxn modelId="{07656A0A-7E2D-374B-BBEE-83D982889AC2}" type="presParOf" srcId="{1E992ABC-DCB9-5D48-9CE5-3F37A6D4CDB5}" destId="{AFE42E03-6472-B948-A2B5-3D616E0D37F9}" srcOrd="1" destOrd="0" presId="urn:microsoft.com/office/officeart/2005/8/layout/orgChart1"/>
    <dgm:cxn modelId="{81C8BF4E-6D5A-B244-B214-69ED485F61CD}" type="presParOf" srcId="{1E992ABC-DCB9-5D48-9CE5-3F37A6D4CDB5}" destId="{CAB283A2-1F22-B842-9F42-B2C9CBF2544F}" srcOrd="2" destOrd="0" presId="urn:microsoft.com/office/officeart/2005/8/layout/orgChart1"/>
    <dgm:cxn modelId="{83DE726C-7860-2D4C-ACAB-729D0F614637}" type="presParOf" srcId="{1B81568C-9422-674E-AA11-E09794C15928}" destId="{6C91C616-5FD0-A94A-A13B-E04F5C1FD209}" srcOrd="2" destOrd="0" presId="urn:microsoft.com/office/officeart/2005/8/layout/orgChart1"/>
    <dgm:cxn modelId="{5F3ACB13-3397-594A-B8B4-A934CBCE737D}" type="presParOf" srcId="{E94F4A1E-6F84-D54F-A8C9-4FA303A41FE4}" destId="{DA8997CF-DCF6-4246-8DDC-D78C5018EEEC}" srcOrd="2" destOrd="0" presId="urn:microsoft.com/office/officeart/2005/8/layout/orgChart1"/>
    <dgm:cxn modelId="{7B204CE2-E934-7E4E-ACAF-7BE7E4EFA9E4}" type="presParOf" srcId="{DA8997CF-DCF6-4246-8DDC-D78C5018EEEC}" destId="{034CCDBA-4893-594C-9862-69A92939BA5D}" srcOrd="0" destOrd="0" presId="urn:microsoft.com/office/officeart/2005/8/layout/orgChart1"/>
    <dgm:cxn modelId="{F34E1952-EEBF-8741-970D-F6A4B5A58A13}" type="presParOf" srcId="{DA8997CF-DCF6-4246-8DDC-D78C5018EEEC}" destId="{DF407EE4-C7C2-6140-919A-4C3F15ADFF59}" srcOrd="1" destOrd="0" presId="urn:microsoft.com/office/officeart/2005/8/layout/orgChart1"/>
    <dgm:cxn modelId="{FF89001D-45A0-8F47-A33C-3D8FB4253DD0}" type="presParOf" srcId="{DF407EE4-C7C2-6140-919A-4C3F15ADFF59}" destId="{7A353E5D-0364-C24D-9201-9D0CD23B586F}" srcOrd="0" destOrd="0" presId="urn:microsoft.com/office/officeart/2005/8/layout/orgChart1"/>
    <dgm:cxn modelId="{78CAF539-8455-314A-BFF4-4FAD8F479278}" type="presParOf" srcId="{7A353E5D-0364-C24D-9201-9D0CD23B586F}" destId="{93437075-9B8C-A049-BFF5-F3E0BCBAC2C3}" srcOrd="0" destOrd="0" presId="urn:microsoft.com/office/officeart/2005/8/layout/orgChart1"/>
    <dgm:cxn modelId="{C1FBC6A0-87DC-CD49-87A5-AD2820501C4A}" type="presParOf" srcId="{7A353E5D-0364-C24D-9201-9D0CD23B586F}" destId="{25664BC1-C30D-5B42-AFF8-1E75EECDA177}" srcOrd="1" destOrd="0" presId="urn:microsoft.com/office/officeart/2005/8/layout/orgChart1"/>
    <dgm:cxn modelId="{0E3A5B06-A36A-5447-9C69-839D975E8F94}" type="presParOf" srcId="{DF407EE4-C7C2-6140-919A-4C3F15ADFF59}" destId="{528EE904-20AA-7648-8A85-47519BDEB7EB}" srcOrd="1" destOrd="0" presId="urn:microsoft.com/office/officeart/2005/8/layout/orgChart1"/>
    <dgm:cxn modelId="{6A32ACAC-054A-1644-91DF-262CC3255420}" type="presParOf" srcId="{DF407EE4-C7C2-6140-919A-4C3F15ADFF59}" destId="{C8448808-D34A-FE46-A44A-57543A83A615}" srcOrd="2" destOrd="0" presId="urn:microsoft.com/office/officeart/2005/8/layout/orgChart1"/>
  </dgm:cxnLst>
  <dgm:bg>
    <a:noFill/>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4CCDBA-4893-594C-9862-69A92939BA5D}">
      <dsp:nvSpPr>
        <dsp:cNvPr id="0" name=""/>
        <dsp:cNvSpPr/>
      </dsp:nvSpPr>
      <dsp:spPr>
        <a:xfrm>
          <a:off x="4910770" y="622857"/>
          <a:ext cx="104950" cy="506437"/>
        </a:xfrm>
        <a:custGeom>
          <a:avLst/>
          <a:gdLst/>
          <a:ahLst/>
          <a:cxnLst/>
          <a:rect l="0" t="0" r="0" b="0"/>
          <a:pathLst>
            <a:path>
              <a:moveTo>
                <a:pt x="104950" y="0"/>
              </a:moveTo>
              <a:lnTo>
                <a:pt x="104950" y="506437"/>
              </a:lnTo>
              <a:lnTo>
                <a:pt x="0" y="506437"/>
              </a:lnTo>
            </a:path>
          </a:pathLst>
        </a:custGeom>
        <a:noFill/>
        <a:ln w="1905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0AF5D78-4EC0-8F43-8681-EB60869BA026}">
      <dsp:nvSpPr>
        <dsp:cNvPr id="0" name=""/>
        <dsp:cNvSpPr/>
      </dsp:nvSpPr>
      <dsp:spPr>
        <a:xfrm>
          <a:off x="8376307" y="2088846"/>
          <a:ext cx="275698" cy="459784"/>
        </a:xfrm>
        <a:custGeom>
          <a:avLst/>
          <a:gdLst/>
          <a:ahLst/>
          <a:cxnLst/>
          <a:rect l="0" t="0" r="0" b="0"/>
          <a:pathLst>
            <a:path>
              <a:moveTo>
                <a:pt x="0" y="0"/>
              </a:moveTo>
              <a:lnTo>
                <a:pt x="0" y="459784"/>
              </a:lnTo>
              <a:lnTo>
                <a:pt x="275698" y="459784"/>
              </a:lnTo>
            </a:path>
          </a:pathLst>
        </a:custGeom>
        <a:noFill/>
        <a:ln w="19050" cap="flat" cmpd="sng" algn="ctr">
          <a:solidFill>
            <a:schemeClr val="dk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CEB6A2F-3C26-BA4C-AEFE-B09842BD5F7D}">
      <dsp:nvSpPr>
        <dsp:cNvPr id="0" name=""/>
        <dsp:cNvSpPr/>
      </dsp:nvSpPr>
      <dsp:spPr>
        <a:xfrm>
          <a:off x="5015721" y="622857"/>
          <a:ext cx="4095781" cy="966222"/>
        </a:xfrm>
        <a:custGeom>
          <a:avLst/>
          <a:gdLst/>
          <a:ahLst/>
          <a:cxnLst/>
          <a:rect l="0" t="0" r="0" b="0"/>
          <a:pathLst>
            <a:path>
              <a:moveTo>
                <a:pt x="0" y="0"/>
              </a:moveTo>
              <a:lnTo>
                <a:pt x="0" y="861271"/>
              </a:lnTo>
              <a:lnTo>
                <a:pt x="4095781" y="861271"/>
              </a:lnTo>
              <a:lnTo>
                <a:pt x="4095781" y="966222"/>
              </a:lnTo>
            </a:path>
          </a:pathLst>
        </a:custGeom>
        <a:noFill/>
        <a:ln w="1905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5283EBD-5210-7244-87CC-B5D603F9DE4E}">
      <dsp:nvSpPr>
        <dsp:cNvPr id="0" name=""/>
        <dsp:cNvSpPr/>
      </dsp:nvSpPr>
      <dsp:spPr>
        <a:xfrm>
          <a:off x="6328416" y="2088846"/>
          <a:ext cx="275698" cy="1879119"/>
        </a:xfrm>
        <a:custGeom>
          <a:avLst/>
          <a:gdLst/>
          <a:ahLst/>
          <a:cxnLst/>
          <a:rect l="0" t="0" r="0" b="0"/>
          <a:pathLst>
            <a:path>
              <a:moveTo>
                <a:pt x="0" y="0"/>
              </a:moveTo>
              <a:lnTo>
                <a:pt x="0" y="1879119"/>
              </a:lnTo>
              <a:lnTo>
                <a:pt x="275698" y="1879119"/>
              </a:lnTo>
            </a:path>
          </a:pathLst>
        </a:custGeom>
        <a:noFill/>
        <a:ln w="19050" cap="flat" cmpd="sng" algn="ctr">
          <a:solidFill>
            <a:schemeClr val="dk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520B39B-ADD0-4E47-A24A-5DE8210ACEE6}">
      <dsp:nvSpPr>
        <dsp:cNvPr id="0" name=""/>
        <dsp:cNvSpPr/>
      </dsp:nvSpPr>
      <dsp:spPr>
        <a:xfrm>
          <a:off x="6328416" y="2088846"/>
          <a:ext cx="275698" cy="1169452"/>
        </a:xfrm>
        <a:custGeom>
          <a:avLst/>
          <a:gdLst/>
          <a:ahLst/>
          <a:cxnLst/>
          <a:rect l="0" t="0" r="0" b="0"/>
          <a:pathLst>
            <a:path>
              <a:moveTo>
                <a:pt x="0" y="0"/>
              </a:moveTo>
              <a:lnTo>
                <a:pt x="0" y="1169452"/>
              </a:lnTo>
              <a:lnTo>
                <a:pt x="275698" y="1169452"/>
              </a:lnTo>
            </a:path>
          </a:pathLst>
        </a:custGeom>
        <a:noFill/>
        <a:ln w="19050" cap="flat" cmpd="sng" algn="ctr">
          <a:solidFill>
            <a:schemeClr val="dk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C6AEC29-FD0C-DE4C-8ED3-AA42C8D257EA}">
      <dsp:nvSpPr>
        <dsp:cNvPr id="0" name=""/>
        <dsp:cNvSpPr/>
      </dsp:nvSpPr>
      <dsp:spPr>
        <a:xfrm>
          <a:off x="6328416" y="2088846"/>
          <a:ext cx="275698" cy="459784"/>
        </a:xfrm>
        <a:custGeom>
          <a:avLst/>
          <a:gdLst/>
          <a:ahLst/>
          <a:cxnLst/>
          <a:rect l="0" t="0" r="0" b="0"/>
          <a:pathLst>
            <a:path>
              <a:moveTo>
                <a:pt x="0" y="0"/>
              </a:moveTo>
              <a:lnTo>
                <a:pt x="0" y="459784"/>
              </a:lnTo>
              <a:lnTo>
                <a:pt x="275698" y="459784"/>
              </a:lnTo>
            </a:path>
          </a:pathLst>
        </a:custGeom>
        <a:noFill/>
        <a:ln w="19050" cap="flat" cmpd="sng" algn="ctr">
          <a:solidFill>
            <a:schemeClr val="dk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2DF2B5B-0588-BD4D-9174-2ED63ACF044A}">
      <dsp:nvSpPr>
        <dsp:cNvPr id="0" name=""/>
        <dsp:cNvSpPr/>
      </dsp:nvSpPr>
      <dsp:spPr>
        <a:xfrm>
          <a:off x="5015721" y="622857"/>
          <a:ext cx="2047890" cy="966222"/>
        </a:xfrm>
        <a:custGeom>
          <a:avLst/>
          <a:gdLst/>
          <a:ahLst/>
          <a:cxnLst/>
          <a:rect l="0" t="0" r="0" b="0"/>
          <a:pathLst>
            <a:path>
              <a:moveTo>
                <a:pt x="0" y="0"/>
              </a:moveTo>
              <a:lnTo>
                <a:pt x="0" y="861271"/>
              </a:lnTo>
              <a:lnTo>
                <a:pt x="2047890" y="861271"/>
              </a:lnTo>
              <a:lnTo>
                <a:pt x="2047890" y="966222"/>
              </a:lnTo>
            </a:path>
          </a:pathLst>
        </a:custGeom>
        <a:noFill/>
        <a:ln w="1905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FD7EB18-49E3-024A-AE12-A1B1AD848D78}">
      <dsp:nvSpPr>
        <dsp:cNvPr id="0" name=""/>
        <dsp:cNvSpPr/>
      </dsp:nvSpPr>
      <dsp:spPr>
        <a:xfrm>
          <a:off x="4280525" y="2088846"/>
          <a:ext cx="275698" cy="1169452"/>
        </a:xfrm>
        <a:custGeom>
          <a:avLst/>
          <a:gdLst/>
          <a:ahLst/>
          <a:cxnLst/>
          <a:rect l="0" t="0" r="0" b="0"/>
          <a:pathLst>
            <a:path>
              <a:moveTo>
                <a:pt x="0" y="0"/>
              </a:moveTo>
              <a:lnTo>
                <a:pt x="0" y="1169452"/>
              </a:lnTo>
              <a:lnTo>
                <a:pt x="275698" y="1169452"/>
              </a:lnTo>
            </a:path>
          </a:pathLst>
        </a:custGeom>
        <a:noFill/>
        <a:ln w="19050" cap="flat" cmpd="sng" algn="ctr">
          <a:solidFill>
            <a:schemeClr val="dk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F606D8E-6A56-A149-B4CC-AAE32010E02C}">
      <dsp:nvSpPr>
        <dsp:cNvPr id="0" name=""/>
        <dsp:cNvSpPr/>
      </dsp:nvSpPr>
      <dsp:spPr>
        <a:xfrm>
          <a:off x="4280525" y="2088846"/>
          <a:ext cx="275698" cy="459784"/>
        </a:xfrm>
        <a:custGeom>
          <a:avLst/>
          <a:gdLst/>
          <a:ahLst/>
          <a:cxnLst/>
          <a:rect l="0" t="0" r="0" b="0"/>
          <a:pathLst>
            <a:path>
              <a:moveTo>
                <a:pt x="0" y="0"/>
              </a:moveTo>
              <a:lnTo>
                <a:pt x="0" y="459784"/>
              </a:lnTo>
              <a:lnTo>
                <a:pt x="275698" y="459784"/>
              </a:lnTo>
            </a:path>
          </a:pathLst>
        </a:custGeom>
        <a:noFill/>
        <a:ln w="19050" cap="flat" cmpd="sng" algn="ctr">
          <a:solidFill>
            <a:schemeClr val="dk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83CF3E3-7D4E-CC44-8821-3E0A4F8E40D6}">
      <dsp:nvSpPr>
        <dsp:cNvPr id="0" name=""/>
        <dsp:cNvSpPr/>
      </dsp:nvSpPr>
      <dsp:spPr>
        <a:xfrm>
          <a:off x="4970001" y="622857"/>
          <a:ext cx="91440" cy="966222"/>
        </a:xfrm>
        <a:custGeom>
          <a:avLst/>
          <a:gdLst/>
          <a:ahLst/>
          <a:cxnLst/>
          <a:rect l="0" t="0" r="0" b="0"/>
          <a:pathLst>
            <a:path>
              <a:moveTo>
                <a:pt x="45720" y="0"/>
              </a:moveTo>
              <a:lnTo>
                <a:pt x="45720" y="966222"/>
              </a:lnTo>
            </a:path>
          </a:pathLst>
        </a:custGeom>
        <a:noFill/>
        <a:ln w="1905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50DDF9A-AA9C-C244-99DB-BC7D5279F1C3}">
      <dsp:nvSpPr>
        <dsp:cNvPr id="0" name=""/>
        <dsp:cNvSpPr/>
      </dsp:nvSpPr>
      <dsp:spPr>
        <a:xfrm>
          <a:off x="2967830" y="622857"/>
          <a:ext cx="2047890" cy="966222"/>
        </a:xfrm>
        <a:custGeom>
          <a:avLst/>
          <a:gdLst/>
          <a:ahLst/>
          <a:cxnLst/>
          <a:rect l="0" t="0" r="0" b="0"/>
          <a:pathLst>
            <a:path>
              <a:moveTo>
                <a:pt x="2047890" y="0"/>
              </a:moveTo>
              <a:lnTo>
                <a:pt x="2047890" y="861271"/>
              </a:lnTo>
              <a:lnTo>
                <a:pt x="0" y="861271"/>
              </a:lnTo>
              <a:lnTo>
                <a:pt x="0" y="966222"/>
              </a:lnTo>
            </a:path>
          </a:pathLst>
        </a:custGeom>
        <a:noFill/>
        <a:ln w="1905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038FD7A-EECD-8B4F-A35C-0980B8024B1A}">
      <dsp:nvSpPr>
        <dsp:cNvPr id="0" name=""/>
        <dsp:cNvSpPr/>
      </dsp:nvSpPr>
      <dsp:spPr>
        <a:xfrm>
          <a:off x="919939" y="622857"/>
          <a:ext cx="4095781" cy="966222"/>
        </a:xfrm>
        <a:custGeom>
          <a:avLst/>
          <a:gdLst/>
          <a:ahLst/>
          <a:cxnLst/>
          <a:rect l="0" t="0" r="0" b="0"/>
          <a:pathLst>
            <a:path>
              <a:moveTo>
                <a:pt x="4095781" y="0"/>
              </a:moveTo>
              <a:lnTo>
                <a:pt x="4095781" y="861271"/>
              </a:lnTo>
              <a:lnTo>
                <a:pt x="0" y="861271"/>
              </a:lnTo>
              <a:lnTo>
                <a:pt x="0" y="966222"/>
              </a:lnTo>
            </a:path>
          </a:pathLst>
        </a:custGeom>
        <a:noFill/>
        <a:ln w="1905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9D37C00-9B74-9444-8113-0CF27ABF7618}">
      <dsp:nvSpPr>
        <dsp:cNvPr id="0" name=""/>
        <dsp:cNvSpPr/>
      </dsp:nvSpPr>
      <dsp:spPr>
        <a:xfrm>
          <a:off x="3996568" y="123091"/>
          <a:ext cx="2038305" cy="499765"/>
        </a:xfrm>
        <a:prstGeom prst="roundRect">
          <a:avLst/>
        </a:prstGeom>
        <a:solidFill>
          <a:srgbClr val="8CCAE0"/>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rtl="1">
            <a:lnSpc>
              <a:spcPct val="90000"/>
            </a:lnSpc>
            <a:spcBef>
              <a:spcPct val="0"/>
            </a:spcBef>
            <a:spcAft>
              <a:spcPct val="35000"/>
            </a:spcAft>
            <a:buNone/>
          </a:pPr>
          <a:r>
            <a:rPr lang="ar-SA" sz="1400" kern="1200" dirty="0">
              <a:solidFill>
                <a:srgbClr val="FFFFFF"/>
              </a:solidFill>
              <a:latin typeface="IBM Plex Sans Arabic" panose="020B0503050203000203" pitchFamily="34" charset="-78"/>
              <a:cs typeface="IBM Plex Sans Arabic" panose="020B0503050203000203" pitchFamily="34" charset="-78"/>
            </a:rPr>
            <a:t>هنا النص</a:t>
          </a:r>
          <a:endParaRPr lang="en-US" sz="1400" kern="1200" dirty="0">
            <a:solidFill>
              <a:srgbClr val="FFFFFF"/>
            </a:solidFill>
            <a:latin typeface="IBM Plex Sans Arabic" panose="020B0503050203000203" pitchFamily="34" charset="-78"/>
            <a:cs typeface="IBM Plex Sans Arabic" panose="020B0503050203000203" pitchFamily="34" charset="-78"/>
          </a:endParaRPr>
        </a:p>
      </dsp:txBody>
      <dsp:txXfrm>
        <a:off x="4020965" y="147488"/>
        <a:ext cx="1989511" cy="450971"/>
      </dsp:txXfrm>
    </dsp:sp>
    <dsp:sp modelId="{029EF848-3060-9D4A-B425-DD43DAD2BFFC}">
      <dsp:nvSpPr>
        <dsp:cNvPr id="0" name=""/>
        <dsp:cNvSpPr/>
      </dsp:nvSpPr>
      <dsp:spPr>
        <a:xfrm>
          <a:off x="945" y="1589080"/>
          <a:ext cx="1837989" cy="499765"/>
        </a:xfrm>
        <a:prstGeom prst="rect">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ar-SA" sz="1400" kern="1200" dirty="0">
              <a:solidFill>
                <a:srgbClr val="FFFFFF"/>
              </a:solidFill>
              <a:latin typeface="IBM Plex Sans Arabic" panose="020B0503050203000203" pitchFamily="34" charset="-78"/>
              <a:cs typeface="IBM Plex Sans Arabic" panose="020B0503050203000203" pitchFamily="34" charset="-78"/>
            </a:rPr>
            <a:t>النص هنا</a:t>
          </a:r>
          <a:endParaRPr lang="en-US" sz="1400" kern="1200" dirty="0">
            <a:solidFill>
              <a:srgbClr val="FFFFFF"/>
            </a:solidFill>
          </a:endParaRPr>
        </a:p>
      </dsp:txBody>
      <dsp:txXfrm>
        <a:off x="945" y="1589080"/>
        <a:ext cx="1837989" cy="499765"/>
      </dsp:txXfrm>
    </dsp:sp>
    <dsp:sp modelId="{BA4A6FBE-A88D-0541-A54D-FA2E67042AC3}">
      <dsp:nvSpPr>
        <dsp:cNvPr id="0" name=""/>
        <dsp:cNvSpPr/>
      </dsp:nvSpPr>
      <dsp:spPr>
        <a:xfrm>
          <a:off x="2048835" y="1589080"/>
          <a:ext cx="1837989" cy="499765"/>
        </a:xfrm>
        <a:prstGeom prst="rect">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ar-SA" sz="1400" kern="1200" dirty="0">
              <a:solidFill>
                <a:srgbClr val="FFFFFF"/>
              </a:solidFill>
              <a:latin typeface="IBM Plex Sans Arabic" panose="020B0503050203000203" pitchFamily="34" charset="-78"/>
              <a:cs typeface="IBM Plex Sans Arabic" panose="020B0503050203000203" pitchFamily="34" charset="-78"/>
            </a:rPr>
            <a:t>النص هنا</a:t>
          </a:r>
          <a:endParaRPr lang="en-US" sz="1400" kern="1200" dirty="0">
            <a:solidFill>
              <a:srgbClr val="FFFFFF"/>
            </a:solidFill>
          </a:endParaRPr>
        </a:p>
      </dsp:txBody>
      <dsp:txXfrm>
        <a:off x="2048835" y="1589080"/>
        <a:ext cx="1837989" cy="499765"/>
      </dsp:txXfrm>
    </dsp:sp>
    <dsp:sp modelId="{05EA20A2-241B-1941-9957-6A5445C67FA8}">
      <dsp:nvSpPr>
        <dsp:cNvPr id="0" name=""/>
        <dsp:cNvSpPr/>
      </dsp:nvSpPr>
      <dsp:spPr>
        <a:xfrm>
          <a:off x="4096726" y="1589080"/>
          <a:ext cx="1837989" cy="499765"/>
        </a:xfrm>
        <a:prstGeom prst="rect">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ar-SA" sz="1400" kern="1200" dirty="0">
              <a:solidFill>
                <a:srgbClr val="FFFFFF"/>
              </a:solidFill>
              <a:latin typeface="IBM Plex Sans Arabic" panose="020B0503050203000203" pitchFamily="34" charset="-78"/>
              <a:cs typeface="IBM Plex Sans Arabic" panose="020B0503050203000203" pitchFamily="34" charset="-78"/>
            </a:rPr>
            <a:t>النص هنا</a:t>
          </a:r>
          <a:endParaRPr lang="en-US" sz="1400" kern="1200" dirty="0">
            <a:solidFill>
              <a:srgbClr val="FFFFFF"/>
            </a:solidFill>
          </a:endParaRPr>
        </a:p>
      </dsp:txBody>
      <dsp:txXfrm>
        <a:off x="4096726" y="1589080"/>
        <a:ext cx="1837989" cy="499765"/>
      </dsp:txXfrm>
    </dsp:sp>
    <dsp:sp modelId="{ADECDDBD-DE3F-7A49-8B8F-72B93D3A334D}">
      <dsp:nvSpPr>
        <dsp:cNvPr id="0" name=""/>
        <dsp:cNvSpPr/>
      </dsp:nvSpPr>
      <dsp:spPr>
        <a:xfrm>
          <a:off x="4556224" y="2298747"/>
          <a:ext cx="999531" cy="499765"/>
        </a:xfrm>
        <a:prstGeom prst="rect">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ar-SA" sz="1400" kern="1200" dirty="0">
              <a:solidFill>
                <a:srgbClr val="FFFFFF"/>
              </a:solidFill>
              <a:latin typeface="IBM Plex Sans Arabic" panose="020B0503050203000203" pitchFamily="34" charset="-78"/>
              <a:cs typeface="IBM Plex Sans Arabic" panose="020B0503050203000203" pitchFamily="34" charset="-78"/>
            </a:rPr>
            <a:t>النص هنا</a:t>
          </a:r>
          <a:endParaRPr lang="en-US" sz="1400" kern="1200" dirty="0">
            <a:solidFill>
              <a:srgbClr val="FFFFFF"/>
            </a:solidFill>
          </a:endParaRPr>
        </a:p>
      </dsp:txBody>
      <dsp:txXfrm>
        <a:off x="4556224" y="2298747"/>
        <a:ext cx="999531" cy="499765"/>
      </dsp:txXfrm>
    </dsp:sp>
    <dsp:sp modelId="{44BB8D0B-EFEA-CA4F-A48E-F2CE6200A186}">
      <dsp:nvSpPr>
        <dsp:cNvPr id="0" name=""/>
        <dsp:cNvSpPr/>
      </dsp:nvSpPr>
      <dsp:spPr>
        <a:xfrm>
          <a:off x="4556224" y="3008415"/>
          <a:ext cx="999531" cy="499765"/>
        </a:xfrm>
        <a:prstGeom prst="rect">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ar-SA" sz="1400" kern="1200" dirty="0">
              <a:solidFill>
                <a:srgbClr val="FFFFFF"/>
              </a:solidFill>
              <a:latin typeface="IBM Plex Sans Arabic" panose="020B0503050203000203" pitchFamily="34" charset="-78"/>
              <a:cs typeface="IBM Plex Sans Arabic" panose="020B0503050203000203" pitchFamily="34" charset="-78"/>
            </a:rPr>
            <a:t>النص هنا</a:t>
          </a:r>
          <a:endParaRPr lang="en-US" sz="1400" kern="1200" dirty="0">
            <a:solidFill>
              <a:srgbClr val="FFFFFF"/>
            </a:solidFill>
          </a:endParaRPr>
        </a:p>
      </dsp:txBody>
      <dsp:txXfrm>
        <a:off x="4556224" y="3008415"/>
        <a:ext cx="999531" cy="499765"/>
      </dsp:txXfrm>
    </dsp:sp>
    <dsp:sp modelId="{2817B590-E481-BE4F-8AD8-73896C71ABFB}">
      <dsp:nvSpPr>
        <dsp:cNvPr id="0" name=""/>
        <dsp:cNvSpPr/>
      </dsp:nvSpPr>
      <dsp:spPr>
        <a:xfrm>
          <a:off x="6144617" y="1589080"/>
          <a:ext cx="1837989" cy="499765"/>
        </a:xfrm>
        <a:prstGeom prst="rect">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ar-SA" sz="1400" kern="1200" dirty="0">
              <a:solidFill>
                <a:srgbClr val="FFFFFF"/>
              </a:solidFill>
              <a:latin typeface="IBM Plex Sans Arabic" panose="020B0503050203000203" pitchFamily="34" charset="-78"/>
              <a:cs typeface="IBM Plex Sans Arabic" panose="020B0503050203000203" pitchFamily="34" charset="-78"/>
            </a:rPr>
            <a:t>النص هنا</a:t>
          </a:r>
          <a:endParaRPr lang="en-US" sz="1400" kern="1200" dirty="0">
            <a:solidFill>
              <a:srgbClr val="FFFFFF"/>
            </a:solidFill>
            <a:latin typeface="IBM Plex Sans Arabic" panose="020B0503050203000203" pitchFamily="34" charset="-78"/>
            <a:cs typeface="IBM Plex Sans Arabic" panose="020B0503050203000203" pitchFamily="34" charset="-78"/>
          </a:endParaRPr>
        </a:p>
      </dsp:txBody>
      <dsp:txXfrm>
        <a:off x="6144617" y="1589080"/>
        <a:ext cx="1837989" cy="499765"/>
      </dsp:txXfrm>
    </dsp:sp>
    <dsp:sp modelId="{E3651F47-12C9-4B40-8C77-9B142F4C1568}">
      <dsp:nvSpPr>
        <dsp:cNvPr id="0" name=""/>
        <dsp:cNvSpPr/>
      </dsp:nvSpPr>
      <dsp:spPr>
        <a:xfrm>
          <a:off x="6604115" y="2298747"/>
          <a:ext cx="999531" cy="499765"/>
        </a:xfrm>
        <a:prstGeom prst="rect">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ar-SA" sz="1400" kern="1200" dirty="0">
              <a:solidFill>
                <a:srgbClr val="FFFFFF"/>
              </a:solidFill>
              <a:latin typeface="IBM Plex Sans Arabic" panose="020B0503050203000203" pitchFamily="34" charset="-78"/>
              <a:cs typeface="IBM Plex Sans Arabic" panose="020B0503050203000203" pitchFamily="34" charset="-78"/>
            </a:rPr>
            <a:t>النص هنا</a:t>
          </a:r>
          <a:endParaRPr lang="en-US" sz="1400" kern="1200" dirty="0">
            <a:solidFill>
              <a:srgbClr val="FFFFFF"/>
            </a:solidFill>
          </a:endParaRPr>
        </a:p>
      </dsp:txBody>
      <dsp:txXfrm>
        <a:off x="6604115" y="2298747"/>
        <a:ext cx="999531" cy="499765"/>
      </dsp:txXfrm>
    </dsp:sp>
    <dsp:sp modelId="{FF174D65-0264-F84C-9D95-BB219FEE7312}">
      <dsp:nvSpPr>
        <dsp:cNvPr id="0" name=""/>
        <dsp:cNvSpPr/>
      </dsp:nvSpPr>
      <dsp:spPr>
        <a:xfrm>
          <a:off x="6604115" y="3008415"/>
          <a:ext cx="999531" cy="499765"/>
        </a:xfrm>
        <a:prstGeom prst="rect">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ar-SA" sz="1400" kern="1200" dirty="0">
              <a:solidFill>
                <a:srgbClr val="FFFFFF"/>
              </a:solidFill>
              <a:latin typeface="IBM Plex Sans Arabic" panose="020B0503050203000203" pitchFamily="34" charset="-78"/>
              <a:cs typeface="IBM Plex Sans Arabic" panose="020B0503050203000203" pitchFamily="34" charset="-78"/>
            </a:rPr>
            <a:t>النص هنا</a:t>
          </a:r>
          <a:endParaRPr lang="en-US" sz="1400" kern="1200" dirty="0">
            <a:solidFill>
              <a:srgbClr val="FFFFFF"/>
            </a:solidFill>
          </a:endParaRPr>
        </a:p>
      </dsp:txBody>
      <dsp:txXfrm>
        <a:off x="6604115" y="3008415"/>
        <a:ext cx="999531" cy="499765"/>
      </dsp:txXfrm>
    </dsp:sp>
    <dsp:sp modelId="{15D4FB8E-E54B-074C-B870-04D95461535B}">
      <dsp:nvSpPr>
        <dsp:cNvPr id="0" name=""/>
        <dsp:cNvSpPr/>
      </dsp:nvSpPr>
      <dsp:spPr>
        <a:xfrm>
          <a:off x="6604115" y="3718083"/>
          <a:ext cx="999531" cy="499765"/>
        </a:xfrm>
        <a:prstGeom prst="rect">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ar-SA" sz="1400" kern="1200" dirty="0">
              <a:solidFill>
                <a:srgbClr val="FFFFFF"/>
              </a:solidFill>
              <a:latin typeface="IBM Plex Sans Arabic" panose="020B0503050203000203" pitchFamily="34" charset="-78"/>
              <a:cs typeface="IBM Plex Sans Arabic" panose="020B0503050203000203" pitchFamily="34" charset="-78"/>
            </a:rPr>
            <a:t>النص هنا</a:t>
          </a:r>
          <a:endParaRPr lang="en-US" sz="1400" kern="1200" dirty="0">
            <a:solidFill>
              <a:srgbClr val="FFFFFF"/>
            </a:solidFill>
          </a:endParaRPr>
        </a:p>
      </dsp:txBody>
      <dsp:txXfrm>
        <a:off x="6604115" y="3718083"/>
        <a:ext cx="999531" cy="499765"/>
      </dsp:txXfrm>
    </dsp:sp>
    <dsp:sp modelId="{9183507A-3CA7-B241-BAB2-A7A0AF5E3787}">
      <dsp:nvSpPr>
        <dsp:cNvPr id="0" name=""/>
        <dsp:cNvSpPr/>
      </dsp:nvSpPr>
      <dsp:spPr>
        <a:xfrm>
          <a:off x="8192508" y="1589080"/>
          <a:ext cx="1837989" cy="499765"/>
        </a:xfrm>
        <a:prstGeom prst="rect">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ar-SA" sz="1400" kern="1200" dirty="0">
              <a:solidFill>
                <a:srgbClr val="FFFFFF"/>
              </a:solidFill>
              <a:latin typeface="IBM Plex Sans Arabic" panose="020B0503050203000203" pitchFamily="34" charset="-78"/>
              <a:cs typeface="IBM Plex Sans Arabic" panose="020B0503050203000203" pitchFamily="34" charset="-78"/>
            </a:rPr>
            <a:t>النص هنا</a:t>
          </a:r>
          <a:endParaRPr lang="en-US" sz="1400" kern="1200" dirty="0">
            <a:solidFill>
              <a:srgbClr val="FFFFFF"/>
            </a:solidFill>
            <a:latin typeface="IBM Plex Sans Arabic" panose="020B0503050203000203" pitchFamily="34" charset="-78"/>
            <a:cs typeface="IBM Plex Sans Arabic" panose="020B0503050203000203" pitchFamily="34" charset="-78"/>
          </a:endParaRPr>
        </a:p>
      </dsp:txBody>
      <dsp:txXfrm>
        <a:off x="8192508" y="1589080"/>
        <a:ext cx="1837989" cy="499765"/>
      </dsp:txXfrm>
    </dsp:sp>
    <dsp:sp modelId="{EF8AB037-1678-2B46-95E0-D3A7224B55D3}">
      <dsp:nvSpPr>
        <dsp:cNvPr id="0" name=""/>
        <dsp:cNvSpPr/>
      </dsp:nvSpPr>
      <dsp:spPr>
        <a:xfrm>
          <a:off x="8652006" y="2298747"/>
          <a:ext cx="999531" cy="499765"/>
        </a:xfrm>
        <a:prstGeom prst="rect">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ar-SA" sz="1400" kern="1200">
              <a:solidFill>
                <a:srgbClr val="FFFFFF"/>
              </a:solidFill>
              <a:latin typeface="IBM Plex Sans Arabic" panose="020B0503050203000203" pitchFamily="34" charset="-78"/>
              <a:cs typeface="IBM Plex Sans Arabic" panose="020B0503050203000203" pitchFamily="34" charset="-78"/>
            </a:rPr>
            <a:t>النص هنا</a:t>
          </a:r>
          <a:endParaRPr lang="en-US" sz="1400" kern="1200" dirty="0">
            <a:solidFill>
              <a:srgbClr val="FFFFFF"/>
            </a:solidFill>
          </a:endParaRPr>
        </a:p>
      </dsp:txBody>
      <dsp:txXfrm>
        <a:off x="8652006" y="2298747"/>
        <a:ext cx="999531" cy="499765"/>
      </dsp:txXfrm>
    </dsp:sp>
    <dsp:sp modelId="{93437075-9B8C-A049-BFF5-F3E0BCBAC2C3}">
      <dsp:nvSpPr>
        <dsp:cNvPr id="0" name=""/>
        <dsp:cNvSpPr/>
      </dsp:nvSpPr>
      <dsp:spPr>
        <a:xfrm>
          <a:off x="2877083" y="879412"/>
          <a:ext cx="2033687" cy="499765"/>
        </a:xfrm>
        <a:prstGeom prst="rect">
          <a:avLst/>
        </a:prstGeom>
        <a:solidFill>
          <a:srgbClr val="6CC58B"/>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rtl="1">
            <a:lnSpc>
              <a:spcPct val="90000"/>
            </a:lnSpc>
            <a:spcBef>
              <a:spcPct val="0"/>
            </a:spcBef>
            <a:spcAft>
              <a:spcPct val="35000"/>
            </a:spcAft>
            <a:buNone/>
          </a:pPr>
          <a:r>
            <a:rPr lang="ar-SA" sz="1400" kern="1200" dirty="0">
              <a:solidFill>
                <a:srgbClr val="FFFFFF"/>
              </a:solidFill>
              <a:latin typeface="IBM Plex Sans Arabic" panose="020B0503050203000203" pitchFamily="34" charset="-78"/>
              <a:cs typeface="IBM Plex Sans Arabic" panose="020B0503050203000203" pitchFamily="34" charset="-78"/>
            </a:rPr>
            <a:t>النص هنا</a:t>
          </a:r>
          <a:endParaRPr lang="en-US" sz="1400" kern="1200" dirty="0">
            <a:solidFill>
              <a:srgbClr val="FFFFFF"/>
            </a:solidFill>
            <a:latin typeface="IBM Plex Sans Arabic" panose="020B0503050203000203" pitchFamily="34" charset="-78"/>
            <a:cs typeface="IBM Plex Sans Arabic" panose="020B0503050203000203" pitchFamily="34" charset="-78"/>
          </a:endParaRPr>
        </a:p>
      </dsp:txBody>
      <dsp:txXfrm>
        <a:off x="2877083" y="879412"/>
        <a:ext cx="2033687" cy="499765"/>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sv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3"/>
        </a:solidFill>
        <a:effectLst/>
      </p:bgPr>
    </p:bg>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71D61469-41D5-A5F4-0887-CA89565319FA}"/>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93613" y="699233"/>
            <a:ext cx="16499200" cy="8790625"/>
          </a:xfrm>
          <a:prstGeom prst="rect">
            <a:avLst/>
          </a:prstGeom>
        </p:spPr>
      </p:pic>
      <p:pic>
        <p:nvPicPr>
          <p:cNvPr id="24" name="Graphic 23">
            <a:extLst>
              <a:ext uri="{FF2B5EF4-FFF2-40B4-BE49-F238E27FC236}">
                <a16:creationId xmlns:a16="http://schemas.microsoft.com/office/drawing/2014/main" id="{15D0927E-531E-2186-FC68-514CCEA61231}"/>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4903567" y="373303"/>
            <a:ext cx="2372166" cy="946150"/>
          </a:xfrm>
          <a:prstGeom prst="rect">
            <a:avLst/>
          </a:prstGeom>
        </p:spPr>
      </p:pic>
      <p:sp>
        <p:nvSpPr>
          <p:cNvPr id="3" name="Title 1">
            <a:extLst>
              <a:ext uri="{FF2B5EF4-FFF2-40B4-BE49-F238E27FC236}">
                <a16:creationId xmlns:a16="http://schemas.microsoft.com/office/drawing/2014/main" id="{718271CD-505A-6129-6BFB-CFEA0B9ACF8E}"/>
              </a:ext>
            </a:extLst>
          </p:cNvPr>
          <p:cNvSpPr>
            <a:spLocks noGrp="1"/>
          </p:cNvSpPr>
          <p:nvPr>
            <p:ph type="title" hasCustomPrompt="1"/>
          </p:nvPr>
        </p:nvSpPr>
        <p:spPr>
          <a:xfrm>
            <a:off x="831850" y="1709739"/>
            <a:ext cx="10515600" cy="1453875"/>
          </a:xfrm>
        </p:spPr>
        <p:txBody>
          <a:bodyPr anchor="b">
            <a:normAutofit/>
          </a:bodyPr>
          <a:lstStyle>
            <a:lvl1pPr algn="ctr">
              <a:defRPr sz="7200" b="1">
                <a:solidFill>
                  <a:srgbClr val="67C3F8"/>
                </a:solidFill>
              </a:defRPr>
            </a:lvl1pPr>
          </a:lstStyle>
          <a:p>
            <a:r>
              <a:rPr lang="ar-SA" dirty="0"/>
              <a:t>ضع العنوان هنا</a:t>
            </a:r>
            <a:endParaRPr lang="en-SA" dirty="0"/>
          </a:p>
        </p:txBody>
      </p:sp>
      <p:sp>
        <p:nvSpPr>
          <p:cNvPr id="4" name="Title 1">
            <a:extLst>
              <a:ext uri="{FF2B5EF4-FFF2-40B4-BE49-F238E27FC236}">
                <a16:creationId xmlns:a16="http://schemas.microsoft.com/office/drawing/2014/main" id="{BBDD7551-562B-EA60-4A0B-BBC8177D3470}"/>
              </a:ext>
            </a:extLst>
          </p:cNvPr>
          <p:cNvSpPr txBox="1">
            <a:spLocks/>
          </p:cNvSpPr>
          <p:nvPr userDrawn="1"/>
        </p:nvSpPr>
        <p:spPr>
          <a:xfrm>
            <a:off x="831850" y="3307312"/>
            <a:ext cx="10515600" cy="676110"/>
          </a:xfrm>
          <a:prstGeom prst="rect">
            <a:avLst/>
          </a:prstGeom>
        </p:spPr>
        <p:txBody>
          <a:bodyPr vert="horz" lIns="91440" tIns="45720" rIns="91440" bIns="45720" rtlCol="0" anchor="b">
            <a:normAutofit/>
          </a:bodyPr>
          <a:lstStyle>
            <a:lvl1pPr algn="ctr" defTabSz="914400" rtl="1" eaLnBrk="1" latinLnBrk="0" hangingPunct="1">
              <a:lnSpc>
                <a:spcPct val="90000"/>
              </a:lnSpc>
              <a:spcBef>
                <a:spcPct val="0"/>
              </a:spcBef>
              <a:buNone/>
              <a:defRPr sz="7200" b="1" kern="1200">
                <a:solidFill>
                  <a:schemeClr val="accent2">
                    <a:lumMod val="20000"/>
                    <a:lumOff val="80000"/>
                  </a:schemeClr>
                </a:solidFill>
                <a:latin typeface="IBM Plex Sans Arabic" panose="020B0503050203000203" pitchFamily="34" charset="-78"/>
                <a:ea typeface="+mj-ea"/>
                <a:cs typeface="+mn-cs"/>
              </a:defRPr>
            </a:lvl1pPr>
          </a:lstStyle>
          <a:p>
            <a:r>
              <a:rPr lang="ar-SA" sz="3600" b="0" dirty="0"/>
              <a:t>العنوان الفرعي اكتبه هنا</a:t>
            </a:r>
            <a:endParaRPr lang="en-SA" sz="3600" b="0" dirty="0"/>
          </a:p>
        </p:txBody>
      </p:sp>
    </p:spTree>
    <p:extLst>
      <p:ext uri="{BB962C8B-B14F-4D97-AF65-F5344CB8AC3E}">
        <p14:creationId xmlns:p14="http://schemas.microsoft.com/office/powerpoint/2010/main" val="3635536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A553FA-EBC6-1F65-2078-09F74C0E3CE3}"/>
              </a:ext>
            </a:extLst>
          </p:cNvPr>
          <p:cNvSpPr>
            <a:spLocks noGrp="1"/>
          </p:cNvSpPr>
          <p:nvPr>
            <p:ph type="title"/>
          </p:nvPr>
        </p:nvSpPr>
        <p:spPr>
          <a:xfrm>
            <a:off x="7396753" y="1071154"/>
            <a:ext cx="3932237" cy="986246"/>
          </a:xfrm>
        </p:spPr>
        <p:txBody>
          <a:bodyPr anchor="b"/>
          <a:lstStyle>
            <a:lvl1pPr>
              <a:defRPr sz="3200"/>
            </a:lvl1pPr>
          </a:lstStyle>
          <a:p>
            <a:r>
              <a:rPr lang="en-US"/>
              <a:t>Click to edit Master title style</a:t>
            </a:r>
            <a:endParaRPr lang="en-SA"/>
          </a:p>
        </p:txBody>
      </p:sp>
      <p:sp>
        <p:nvSpPr>
          <p:cNvPr id="3" name="Content Placeholder 2">
            <a:extLst>
              <a:ext uri="{FF2B5EF4-FFF2-40B4-BE49-F238E27FC236}">
                <a16:creationId xmlns:a16="http://schemas.microsoft.com/office/drawing/2014/main" id="{3768A552-67E6-D54D-2576-9B4C2489DB8E}"/>
              </a:ext>
            </a:extLst>
          </p:cNvPr>
          <p:cNvSpPr>
            <a:spLocks noGrp="1"/>
          </p:cNvSpPr>
          <p:nvPr>
            <p:ph idx="1"/>
          </p:nvPr>
        </p:nvSpPr>
        <p:spPr>
          <a:xfrm>
            <a:off x="838200"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A"/>
          </a:p>
        </p:txBody>
      </p:sp>
      <p:sp>
        <p:nvSpPr>
          <p:cNvPr id="4" name="Text Placeholder 3">
            <a:extLst>
              <a:ext uri="{FF2B5EF4-FFF2-40B4-BE49-F238E27FC236}">
                <a16:creationId xmlns:a16="http://schemas.microsoft.com/office/drawing/2014/main" id="{67F1799B-AFC8-AD13-88E0-212E7676743F}"/>
              </a:ext>
            </a:extLst>
          </p:cNvPr>
          <p:cNvSpPr>
            <a:spLocks noGrp="1"/>
          </p:cNvSpPr>
          <p:nvPr>
            <p:ph type="body" sz="half" idx="2"/>
          </p:nvPr>
        </p:nvSpPr>
        <p:spPr>
          <a:xfrm>
            <a:off x="7396753"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8F82965-E4E9-EE7F-9E7B-3EAEFF804655}"/>
              </a:ext>
            </a:extLst>
          </p:cNvPr>
          <p:cNvSpPr>
            <a:spLocks noGrp="1"/>
          </p:cNvSpPr>
          <p:nvPr>
            <p:ph type="dt" sz="half" idx="10"/>
          </p:nvPr>
        </p:nvSpPr>
        <p:spPr/>
        <p:txBody>
          <a:bodyPr/>
          <a:lstStyle/>
          <a:p>
            <a:fld id="{27FEC6FC-5122-2A4B-8EFD-BC2848E9B4E6}" type="datetimeFigureOut">
              <a:rPr lang="en-SA" smtClean="0"/>
              <a:t>06/05/2026 R</a:t>
            </a:fld>
            <a:endParaRPr lang="en-SA"/>
          </a:p>
        </p:txBody>
      </p:sp>
      <p:sp>
        <p:nvSpPr>
          <p:cNvPr id="6" name="Footer Placeholder 5">
            <a:extLst>
              <a:ext uri="{FF2B5EF4-FFF2-40B4-BE49-F238E27FC236}">
                <a16:creationId xmlns:a16="http://schemas.microsoft.com/office/drawing/2014/main" id="{39E1BE2A-1632-752C-721D-E4B109A67B7A}"/>
              </a:ext>
            </a:extLst>
          </p:cNvPr>
          <p:cNvSpPr>
            <a:spLocks noGrp="1"/>
          </p:cNvSpPr>
          <p:nvPr>
            <p:ph type="ftr" sz="quarter" idx="11"/>
          </p:nvPr>
        </p:nvSpPr>
        <p:spPr/>
        <p:txBody>
          <a:bodyPr/>
          <a:lstStyle/>
          <a:p>
            <a:endParaRPr lang="en-SA"/>
          </a:p>
        </p:txBody>
      </p:sp>
      <p:sp>
        <p:nvSpPr>
          <p:cNvPr id="7" name="Slide Number Placeholder 6">
            <a:extLst>
              <a:ext uri="{FF2B5EF4-FFF2-40B4-BE49-F238E27FC236}">
                <a16:creationId xmlns:a16="http://schemas.microsoft.com/office/drawing/2014/main" id="{6F88C87A-34E8-3D4A-EFE5-0344E5AEB32E}"/>
              </a:ext>
            </a:extLst>
          </p:cNvPr>
          <p:cNvSpPr>
            <a:spLocks noGrp="1"/>
          </p:cNvSpPr>
          <p:nvPr>
            <p:ph type="sldNum" sz="quarter" idx="12"/>
          </p:nvPr>
        </p:nvSpPr>
        <p:spPr/>
        <p:txBody>
          <a:bodyPr/>
          <a:lstStyle/>
          <a:p>
            <a:fld id="{728695A9-1294-9F48-95C1-665A6DF5362B}" type="slidenum">
              <a:rPr lang="en-SA" smtClean="0"/>
              <a:t>‹#›</a:t>
            </a:fld>
            <a:endParaRPr lang="en-SA"/>
          </a:p>
        </p:txBody>
      </p:sp>
      <p:sp>
        <p:nvSpPr>
          <p:cNvPr id="8" name="Title 1">
            <a:extLst>
              <a:ext uri="{FF2B5EF4-FFF2-40B4-BE49-F238E27FC236}">
                <a16:creationId xmlns:a16="http://schemas.microsoft.com/office/drawing/2014/main" id="{1ACE79C1-68A8-F861-9457-DB96A825E8CF}"/>
              </a:ext>
            </a:extLst>
          </p:cNvPr>
          <p:cNvSpPr txBox="1">
            <a:spLocks/>
          </p:cNvSpPr>
          <p:nvPr userDrawn="1"/>
        </p:nvSpPr>
        <p:spPr>
          <a:xfrm>
            <a:off x="838200" y="334735"/>
            <a:ext cx="10515600" cy="610825"/>
          </a:xfrm>
          <a:prstGeom prst="rect">
            <a:avLst/>
          </a:prstGeom>
        </p:spPr>
        <p:txBody>
          <a:bodyPr vert="horz" lIns="91440" tIns="45720" rIns="91440" bIns="45720" rtlCol="0" anchor="ctr">
            <a:normAutofit fontScale="92500" lnSpcReduction="20000"/>
          </a:bodyPr>
          <a:lstStyle>
            <a:lvl1pPr algn="r" defTabSz="914400" rtl="1" eaLnBrk="1" latinLnBrk="0" hangingPunct="1">
              <a:lnSpc>
                <a:spcPct val="90000"/>
              </a:lnSpc>
              <a:spcBef>
                <a:spcPct val="0"/>
              </a:spcBef>
              <a:buNone/>
              <a:defRPr sz="4400" b="1" kern="1200">
                <a:solidFill>
                  <a:srgbClr val="163D88"/>
                </a:solidFill>
                <a:latin typeface="IBM Plex Sans Arabic" panose="020B0503050203000203" pitchFamily="34" charset="-78"/>
                <a:ea typeface="+mj-ea"/>
                <a:cs typeface="+mn-cs"/>
              </a:defRPr>
            </a:lvl1pPr>
          </a:lstStyle>
          <a:p>
            <a:r>
              <a:rPr lang="ar-SA"/>
              <a:t>ضع النص هنا</a:t>
            </a:r>
            <a:endParaRPr lang="en-SA" dirty="0"/>
          </a:p>
        </p:txBody>
      </p:sp>
    </p:spTree>
    <p:extLst>
      <p:ext uri="{BB962C8B-B14F-4D97-AF65-F5344CB8AC3E}">
        <p14:creationId xmlns:p14="http://schemas.microsoft.com/office/powerpoint/2010/main" val="36008627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236027-ED3D-04FD-8035-355D5D21D9A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SA"/>
          </a:p>
        </p:txBody>
      </p:sp>
      <p:sp>
        <p:nvSpPr>
          <p:cNvPr id="3" name="Picture Placeholder 2">
            <a:extLst>
              <a:ext uri="{FF2B5EF4-FFF2-40B4-BE49-F238E27FC236}">
                <a16:creationId xmlns:a16="http://schemas.microsoft.com/office/drawing/2014/main" id="{B1BD1398-CF63-CD8B-2079-2EE49A7BF5D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SA"/>
          </a:p>
        </p:txBody>
      </p:sp>
      <p:sp>
        <p:nvSpPr>
          <p:cNvPr id="4" name="Text Placeholder 3">
            <a:extLst>
              <a:ext uri="{FF2B5EF4-FFF2-40B4-BE49-F238E27FC236}">
                <a16:creationId xmlns:a16="http://schemas.microsoft.com/office/drawing/2014/main" id="{6FDA7CA4-5DF8-2CCC-EBA0-8A95CCEFF35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6E62E88-EE62-A7A2-8117-FA7E8D6D9F7B}"/>
              </a:ext>
            </a:extLst>
          </p:cNvPr>
          <p:cNvSpPr>
            <a:spLocks noGrp="1"/>
          </p:cNvSpPr>
          <p:nvPr>
            <p:ph type="dt" sz="half" idx="10"/>
          </p:nvPr>
        </p:nvSpPr>
        <p:spPr/>
        <p:txBody>
          <a:bodyPr/>
          <a:lstStyle/>
          <a:p>
            <a:fld id="{27FEC6FC-5122-2A4B-8EFD-BC2848E9B4E6}" type="datetimeFigureOut">
              <a:rPr lang="en-SA" smtClean="0"/>
              <a:t>06/05/2026 R</a:t>
            </a:fld>
            <a:endParaRPr lang="en-SA"/>
          </a:p>
        </p:txBody>
      </p:sp>
      <p:sp>
        <p:nvSpPr>
          <p:cNvPr id="6" name="Footer Placeholder 5">
            <a:extLst>
              <a:ext uri="{FF2B5EF4-FFF2-40B4-BE49-F238E27FC236}">
                <a16:creationId xmlns:a16="http://schemas.microsoft.com/office/drawing/2014/main" id="{39135C3B-ACDE-2A6E-9645-383ACEE28956}"/>
              </a:ext>
            </a:extLst>
          </p:cNvPr>
          <p:cNvSpPr>
            <a:spLocks noGrp="1"/>
          </p:cNvSpPr>
          <p:nvPr>
            <p:ph type="ftr" sz="quarter" idx="11"/>
          </p:nvPr>
        </p:nvSpPr>
        <p:spPr/>
        <p:txBody>
          <a:bodyPr/>
          <a:lstStyle/>
          <a:p>
            <a:endParaRPr lang="en-SA"/>
          </a:p>
        </p:txBody>
      </p:sp>
      <p:sp>
        <p:nvSpPr>
          <p:cNvPr id="7" name="Slide Number Placeholder 6">
            <a:extLst>
              <a:ext uri="{FF2B5EF4-FFF2-40B4-BE49-F238E27FC236}">
                <a16:creationId xmlns:a16="http://schemas.microsoft.com/office/drawing/2014/main" id="{D26ABFAF-FAA2-8509-8678-1955C4F7B061}"/>
              </a:ext>
            </a:extLst>
          </p:cNvPr>
          <p:cNvSpPr>
            <a:spLocks noGrp="1"/>
          </p:cNvSpPr>
          <p:nvPr>
            <p:ph type="sldNum" sz="quarter" idx="12"/>
          </p:nvPr>
        </p:nvSpPr>
        <p:spPr/>
        <p:txBody>
          <a:bodyPr/>
          <a:lstStyle/>
          <a:p>
            <a:fld id="{728695A9-1294-9F48-95C1-665A6DF5362B}" type="slidenum">
              <a:rPr lang="en-SA" smtClean="0"/>
              <a:t>‹#›</a:t>
            </a:fld>
            <a:endParaRPr lang="en-SA"/>
          </a:p>
        </p:txBody>
      </p:sp>
    </p:spTree>
    <p:extLst>
      <p:ext uri="{BB962C8B-B14F-4D97-AF65-F5344CB8AC3E}">
        <p14:creationId xmlns:p14="http://schemas.microsoft.com/office/powerpoint/2010/main" val="31034231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5C009C-BF0A-DCB2-9C89-471899FE6F79}"/>
              </a:ext>
            </a:extLst>
          </p:cNvPr>
          <p:cNvSpPr>
            <a:spLocks noGrp="1"/>
          </p:cNvSpPr>
          <p:nvPr>
            <p:ph type="title"/>
          </p:nvPr>
        </p:nvSpPr>
        <p:spPr/>
        <p:txBody>
          <a:bodyPr/>
          <a:lstStyle/>
          <a:p>
            <a:r>
              <a:rPr lang="en-US"/>
              <a:t>Click to edit Master title style</a:t>
            </a:r>
            <a:endParaRPr lang="en-SA"/>
          </a:p>
        </p:txBody>
      </p:sp>
      <p:sp>
        <p:nvSpPr>
          <p:cNvPr id="3" name="Vertical Text Placeholder 2">
            <a:extLst>
              <a:ext uri="{FF2B5EF4-FFF2-40B4-BE49-F238E27FC236}">
                <a16:creationId xmlns:a16="http://schemas.microsoft.com/office/drawing/2014/main" id="{16AA47D5-3B82-C77E-CD76-F830C7B60B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A"/>
          </a:p>
        </p:txBody>
      </p:sp>
      <p:sp>
        <p:nvSpPr>
          <p:cNvPr id="4" name="Date Placeholder 3">
            <a:extLst>
              <a:ext uri="{FF2B5EF4-FFF2-40B4-BE49-F238E27FC236}">
                <a16:creationId xmlns:a16="http://schemas.microsoft.com/office/drawing/2014/main" id="{EC464B62-B815-1E83-8FD1-83B9E7490896}"/>
              </a:ext>
            </a:extLst>
          </p:cNvPr>
          <p:cNvSpPr>
            <a:spLocks noGrp="1"/>
          </p:cNvSpPr>
          <p:nvPr>
            <p:ph type="dt" sz="half" idx="10"/>
          </p:nvPr>
        </p:nvSpPr>
        <p:spPr/>
        <p:txBody>
          <a:bodyPr/>
          <a:lstStyle/>
          <a:p>
            <a:fld id="{27FEC6FC-5122-2A4B-8EFD-BC2848E9B4E6}" type="datetimeFigureOut">
              <a:rPr lang="en-SA" smtClean="0"/>
              <a:t>06/05/2026 R</a:t>
            </a:fld>
            <a:endParaRPr lang="en-SA"/>
          </a:p>
        </p:txBody>
      </p:sp>
      <p:sp>
        <p:nvSpPr>
          <p:cNvPr id="5" name="Footer Placeholder 4">
            <a:extLst>
              <a:ext uri="{FF2B5EF4-FFF2-40B4-BE49-F238E27FC236}">
                <a16:creationId xmlns:a16="http://schemas.microsoft.com/office/drawing/2014/main" id="{A4785AA1-A740-6A4B-73B7-8BEADCE58C19}"/>
              </a:ext>
            </a:extLst>
          </p:cNvPr>
          <p:cNvSpPr>
            <a:spLocks noGrp="1"/>
          </p:cNvSpPr>
          <p:nvPr>
            <p:ph type="ftr" sz="quarter" idx="11"/>
          </p:nvPr>
        </p:nvSpPr>
        <p:spPr/>
        <p:txBody>
          <a:bodyPr/>
          <a:lstStyle/>
          <a:p>
            <a:endParaRPr lang="en-SA"/>
          </a:p>
        </p:txBody>
      </p:sp>
      <p:sp>
        <p:nvSpPr>
          <p:cNvPr id="6" name="Slide Number Placeholder 5">
            <a:extLst>
              <a:ext uri="{FF2B5EF4-FFF2-40B4-BE49-F238E27FC236}">
                <a16:creationId xmlns:a16="http://schemas.microsoft.com/office/drawing/2014/main" id="{3C45E443-8A74-FCE1-328C-AA224E1DE74D}"/>
              </a:ext>
            </a:extLst>
          </p:cNvPr>
          <p:cNvSpPr>
            <a:spLocks noGrp="1"/>
          </p:cNvSpPr>
          <p:nvPr>
            <p:ph type="sldNum" sz="quarter" idx="12"/>
          </p:nvPr>
        </p:nvSpPr>
        <p:spPr/>
        <p:txBody>
          <a:bodyPr/>
          <a:lstStyle/>
          <a:p>
            <a:fld id="{728695A9-1294-9F48-95C1-665A6DF5362B}" type="slidenum">
              <a:rPr lang="en-SA" smtClean="0"/>
              <a:t>‹#›</a:t>
            </a:fld>
            <a:endParaRPr lang="en-SA"/>
          </a:p>
        </p:txBody>
      </p:sp>
    </p:spTree>
    <p:extLst>
      <p:ext uri="{BB962C8B-B14F-4D97-AF65-F5344CB8AC3E}">
        <p14:creationId xmlns:p14="http://schemas.microsoft.com/office/powerpoint/2010/main" val="14137956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D6D226-EC3A-28F5-D617-6BCABFE9D87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SA"/>
          </a:p>
        </p:txBody>
      </p:sp>
      <p:sp>
        <p:nvSpPr>
          <p:cNvPr id="3" name="Vertical Text Placeholder 2">
            <a:extLst>
              <a:ext uri="{FF2B5EF4-FFF2-40B4-BE49-F238E27FC236}">
                <a16:creationId xmlns:a16="http://schemas.microsoft.com/office/drawing/2014/main" id="{79AB1BFC-026B-5B30-F915-BEE0024C8CC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A"/>
          </a:p>
        </p:txBody>
      </p:sp>
      <p:sp>
        <p:nvSpPr>
          <p:cNvPr id="4" name="Date Placeholder 3">
            <a:extLst>
              <a:ext uri="{FF2B5EF4-FFF2-40B4-BE49-F238E27FC236}">
                <a16:creationId xmlns:a16="http://schemas.microsoft.com/office/drawing/2014/main" id="{903F8DB2-CDBA-AEC3-2F53-F2B237CFC592}"/>
              </a:ext>
            </a:extLst>
          </p:cNvPr>
          <p:cNvSpPr>
            <a:spLocks noGrp="1"/>
          </p:cNvSpPr>
          <p:nvPr>
            <p:ph type="dt" sz="half" idx="10"/>
          </p:nvPr>
        </p:nvSpPr>
        <p:spPr/>
        <p:txBody>
          <a:bodyPr/>
          <a:lstStyle/>
          <a:p>
            <a:fld id="{27FEC6FC-5122-2A4B-8EFD-BC2848E9B4E6}" type="datetimeFigureOut">
              <a:rPr lang="en-SA" smtClean="0"/>
              <a:t>06/05/2026 R</a:t>
            </a:fld>
            <a:endParaRPr lang="en-SA"/>
          </a:p>
        </p:txBody>
      </p:sp>
      <p:sp>
        <p:nvSpPr>
          <p:cNvPr id="5" name="Footer Placeholder 4">
            <a:extLst>
              <a:ext uri="{FF2B5EF4-FFF2-40B4-BE49-F238E27FC236}">
                <a16:creationId xmlns:a16="http://schemas.microsoft.com/office/drawing/2014/main" id="{589DEB2A-9348-98FB-3ED2-D0180F9692A3}"/>
              </a:ext>
            </a:extLst>
          </p:cNvPr>
          <p:cNvSpPr>
            <a:spLocks noGrp="1"/>
          </p:cNvSpPr>
          <p:nvPr>
            <p:ph type="ftr" sz="quarter" idx="11"/>
          </p:nvPr>
        </p:nvSpPr>
        <p:spPr/>
        <p:txBody>
          <a:bodyPr/>
          <a:lstStyle/>
          <a:p>
            <a:endParaRPr lang="en-SA"/>
          </a:p>
        </p:txBody>
      </p:sp>
      <p:sp>
        <p:nvSpPr>
          <p:cNvPr id="6" name="Slide Number Placeholder 5">
            <a:extLst>
              <a:ext uri="{FF2B5EF4-FFF2-40B4-BE49-F238E27FC236}">
                <a16:creationId xmlns:a16="http://schemas.microsoft.com/office/drawing/2014/main" id="{3F46B5B0-33D2-914B-1A44-C66DC16A3B69}"/>
              </a:ext>
            </a:extLst>
          </p:cNvPr>
          <p:cNvSpPr>
            <a:spLocks noGrp="1"/>
          </p:cNvSpPr>
          <p:nvPr>
            <p:ph type="sldNum" sz="quarter" idx="12"/>
          </p:nvPr>
        </p:nvSpPr>
        <p:spPr/>
        <p:txBody>
          <a:bodyPr/>
          <a:lstStyle/>
          <a:p>
            <a:fld id="{728695A9-1294-9F48-95C1-665A6DF5362B}" type="slidenum">
              <a:rPr lang="en-SA" smtClean="0"/>
              <a:t>‹#›</a:t>
            </a:fld>
            <a:endParaRPr lang="en-SA"/>
          </a:p>
        </p:txBody>
      </p:sp>
    </p:spTree>
    <p:extLst>
      <p:ext uri="{BB962C8B-B14F-4D97-AF65-F5344CB8AC3E}">
        <p14:creationId xmlns:p14="http://schemas.microsoft.com/office/powerpoint/2010/main" val="4755281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3"/>
        </a:solidFill>
        <a:effectLst/>
      </p:bgPr>
    </p:bg>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71D61469-41D5-A5F4-0887-CA89565319FA}"/>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93613" y="699233"/>
            <a:ext cx="16499200" cy="8790625"/>
          </a:xfrm>
          <a:prstGeom prst="rect">
            <a:avLst/>
          </a:prstGeom>
        </p:spPr>
      </p:pic>
      <p:sp>
        <p:nvSpPr>
          <p:cNvPr id="3" name="Title 1">
            <a:extLst>
              <a:ext uri="{FF2B5EF4-FFF2-40B4-BE49-F238E27FC236}">
                <a16:creationId xmlns:a16="http://schemas.microsoft.com/office/drawing/2014/main" id="{718271CD-505A-6129-6BFB-CFEA0B9ACF8E}"/>
              </a:ext>
            </a:extLst>
          </p:cNvPr>
          <p:cNvSpPr>
            <a:spLocks noGrp="1"/>
          </p:cNvSpPr>
          <p:nvPr>
            <p:ph type="title" hasCustomPrompt="1"/>
          </p:nvPr>
        </p:nvSpPr>
        <p:spPr>
          <a:xfrm>
            <a:off x="831850" y="2012818"/>
            <a:ext cx="10515600" cy="1453875"/>
          </a:xfrm>
        </p:spPr>
        <p:txBody>
          <a:bodyPr anchor="b">
            <a:normAutofit/>
          </a:bodyPr>
          <a:lstStyle>
            <a:lvl1pPr algn="ctr">
              <a:defRPr sz="7200" b="1">
                <a:solidFill>
                  <a:srgbClr val="67C3F8"/>
                </a:solidFill>
              </a:defRPr>
            </a:lvl1pPr>
          </a:lstStyle>
          <a:p>
            <a:r>
              <a:rPr lang="ar-SA" dirty="0"/>
              <a:t>ضع العنوان هنا</a:t>
            </a:r>
            <a:endParaRPr lang="en-SA" dirty="0"/>
          </a:p>
        </p:txBody>
      </p:sp>
    </p:spTree>
    <p:extLst>
      <p:ext uri="{BB962C8B-B14F-4D97-AF65-F5344CB8AC3E}">
        <p14:creationId xmlns:p14="http://schemas.microsoft.com/office/powerpoint/2010/main" val="7638864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80714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accent2">
            <a:lumMod val="20000"/>
            <a:lumOff val="8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19171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rgbClr val="8CCAE0">
            <a:alpha val="20411"/>
          </a:srgbClr>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49C6580B-248A-9FC4-465F-BF0EC1EDBD1F}"/>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0" y="4928081"/>
            <a:ext cx="12192000" cy="1947685"/>
          </a:xfrm>
          <a:prstGeom prst="rect">
            <a:avLst/>
          </a:prstGeom>
        </p:spPr>
      </p:pic>
      <p:sp>
        <p:nvSpPr>
          <p:cNvPr id="2" name="Title 1">
            <a:extLst>
              <a:ext uri="{FF2B5EF4-FFF2-40B4-BE49-F238E27FC236}">
                <a16:creationId xmlns:a16="http://schemas.microsoft.com/office/drawing/2014/main" id="{7D224F3B-3509-FF41-E201-9F9FC6E7A34A}"/>
              </a:ext>
            </a:extLst>
          </p:cNvPr>
          <p:cNvSpPr>
            <a:spLocks noGrp="1"/>
          </p:cNvSpPr>
          <p:nvPr>
            <p:ph type="title" hasCustomPrompt="1"/>
          </p:nvPr>
        </p:nvSpPr>
        <p:spPr>
          <a:xfrm>
            <a:off x="838200" y="998483"/>
            <a:ext cx="10515600" cy="692205"/>
          </a:xfrm>
        </p:spPr>
        <p:txBody>
          <a:bodyPr/>
          <a:lstStyle>
            <a:lvl1pPr>
              <a:defRPr b="1"/>
            </a:lvl1pPr>
          </a:lstStyle>
          <a:p>
            <a:r>
              <a:rPr lang="ar-SA" dirty="0"/>
              <a:t>ضع النص هنا</a:t>
            </a:r>
            <a:endParaRPr lang="en-SA" dirty="0"/>
          </a:p>
        </p:txBody>
      </p:sp>
      <p:sp>
        <p:nvSpPr>
          <p:cNvPr id="3" name="Content Placeholder 2">
            <a:extLst>
              <a:ext uri="{FF2B5EF4-FFF2-40B4-BE49-F238E27FC236}">
                <a16:creationId xmlns:a16="http://schemas.microsoft.com/office/drawing/2014/main" id="{00CA6DC5-D37C-A07B-6B68-4C94971E9FC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A"/>
          </a:p>
        </p:txBody>
      </p:sp>
      <p:sp>
        <p:nvSpPr>
          <p:cNvPr id="4" name="Date Placeholder 3">
            <a:extLst>
              <a:ext uri="{FF2B5EF4-FFF2-40B4-BE49-F238E27FC236}">
                <a16:creationId xmlns:a16="http://schemas.microsoft.com/office/drawing/2014/main" id="{639C9BA2-2818-7845-9A94-DC61F72B517B}"/>
              </a:ext>
            </a:extLst>
          </p:cNvPr>
          <p:cNvSpPr>
            <a:spLocks noGrp="1"/>
          </p:cNvSpPr>
          <p:nvPr>
            <p:ph type="dt" sz="half" idx="10"/>
          </p:nvPr>
        </p:nvSpPr>
        <p:spPr/>
        <p:txBody>
          <a:bodyPr/>
          <a:lstStyle/>
          <a:p>
            <a:fld id="{27FEC6FC-5122-2A4B-8EFD-BC2848E9B4E6}" type="datetimeFigureOut">
              <a:rPr lang="en-SA" smtClean="0"/>
              <a:t>06/05/2026 R</a:t>
            </a:fld>
            <a:endParaRPr lang="en-SA"/>
          </a:p>
        </p:txBody>
      </p:sp>
      <p:sp>
        <p:nvSpPr>
          <p:cNvPr id="5" name="Footer Placeholder 4">
            <a:extLst>
              <a:ext uri="{FF2B5EF4-FFF2-40B4-BE49-F238E27FC236}">
                <a16:creationId xmlns:a16="http://schemas.microsoft.com/office/drawing/2014/main" id="{963001B2-CDB9-B861-2878-430B6DB48A8B}"/>
              </a:ext>
            </a:extLst>
          </p:cNvPr>
          <p:cNvSpPr>
            <a:spLocks noGrp="1"/>
          </p:cNvSpPr>
          <p:nvPr>
            <p:ph type="ftr" sz="quarter" idx="11"/>
          </p:nvPr>
        </p:nvSpPr>
        <p:spPr/>
        <p:txBody>
          <a:bodyPr/>
          <a:lstStyle/>
          <a:p>
            <a:endParaRPr lang="en-SA"/>
          </a:p>
        </p:txBody>
      </p:sp>
      <p:sp>
        <p:nvSpPr>
          <p:cNvPr id="6" name="Slide Number Placeholder 5">
            <a:extLst>
              <a:ext uri="{FF2B5EF4-FFF2-40B4-BE49-F238E27FC236}">
                <a16:creationId xmlns:a16="http://schemas.microsoft.com/office/drawing/2014/main" id="{D67CF832-5EDB-63AF-3036-D0F84090714D}"/>
              </a:ext>
            </a:extLst>
          </p:cNvPr>
          <p:cNvSpPr>
            <a:spLocks noGrp="1"/>
          </p:cNvSpPr>
          <p:nvPr>
            <p:ph type="sldNum" sz="quarter" idx="12"/>
          </p:nvPr>
        </p:nvSpPr>
        <p:spPr/>
        <p:txBody>
          <a:bodyPr/>
          <a:lstStyle/>
          <a:p>
            <a:fld id="{728695A9-1294-9F48-95C1-665A6DF5362B}" type="slidenum">
              <a:rPr lang="en-SA" smtClean="0"/>
              <a:t>‹#›</a:t>
            </a:fld>
            <a:endParaRPr lang="en-SA"/>
          </a:p>
        </p:txBody>
      </p:sp>
    </p:spTree>
    <p:extLst>
      <p:ext uri="{BB962C8B-B14F-4D97-AF65-F5344CB8AC3E}">
        <p14:creationId xmlns:p14="http://schemas.microsoft.com/office/powerpoint/2010/main" val="35850064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224F3B-3509-FF41-E201-9F9FC6E7A34A}"/>
              </a:ext>
            </a:extLst>
          </p:cNvPr>
          <p:cNvSpPr>
            <a:spLocks noGrp="1"/>
          </p:cNvSpPr>
          <p:nvPr>
            <p:ph type="title" hasCustomPrompt="1"/>
          </p:nvPr>
        </p:nvSpPr>
        <p:spPr>
          <a:xfrm>
            <a:off x="838200" y="1043508"/>
            <a:ext cx="10515600" cy="546860"/>
          </a:xfrm>
        </p:spPr>
        <p:txBody>
          <a:bodyPr/>
          <a:lstStyle>
            <a:lvl1pPr>
              <a:defRPr b="1"/>
            </a:lvl1pPr>
          </a:lstStyle>
          <a:p>
            <a:r>
              <a:rPr lang="ar-SA" dirty="0"/>
              <a:t>ضع النص هنا</a:t>
            </a:r>
            <a:endParaRPr lang="en-SA" dirty="0"/>
          </a:p>
        </p:txBody>
      </p:sp>
      <p:sp>
        <p:nvSpPr>
          <p:cNvPr id="3" name="Content Placeholder 2">
            <a:extLst>
              <a:ext uri="{FF2B5EF4-FFF2-40B4-BE49-F238E27FC236}">
                <a16:creationId xmlns:a16="http://schemas.microsoft.com/office/drawing/2014/main" id="{00CA6DC5-D37C-A07B-6B68-4C94971E9FC0}"/>
              </a:ext>
            </a:extLst>
          </p:cNvPr>
          <p:cNvSpPr>
            <a:spLocks noGrp="1"/>
          </p:cNvSpPr>
          <p:nvPr>
            <p:ph idx="1"/>
          </p:nvPr>
        </p:nvSpPr>
        <p:spPr>
          <a:xfrm>
            <a:off x="838200" y="1825625"/>
            <a:ext cx="10515600" cy="546860"/>
          </a:xfrm>
        </p:spPr>
        <p:txBody>
          <a:bodyPr/>
          <a:lstStyle>
            <a:lvl1pPr>
              <a:buNone/>
              <a:defRPr/>
            </a:lvl1pPr>
            <a:lvl2pPr>
              <a:buNone/>
              <a:defRPr/>
            </a:lvl2pPr>
          </a:lstStyle>
          <a:p>
            <a:pPr lvl="0"/>
            <a:r>
              <a:rPr lang="en-US" dirty="0"/>
              <a:t>Click to edit Master text styles</a:t>
            </a:r>
          </a:p>
        </p:txBody>
      </p:sp>
      <p:sp>
        <p:nvSpPr>
          <p:cNvPr id="4" name="Date Placeholder 3">
            <a:extLst>
              <a:ext uri="{FF2B5EF4-FFF2-40B4-BE49-F238E27FC236}">
                <a16:creationId xmlns:a16="http://schemas.microsoft.com/office/drawing/2014/main" id="{639C9BA2-2818-7845-9A94-DC61F72B517B}"/>
              </a:ext>
            </a:extLst>
          </p:cNvPr>
          <p:cNvSpPr>
            <a:spLocks noGrp="1"/>
          </p:cNvSpPr>
          <p:nvPr>
            <p:ph type="dt" sz="half" idx="10"/>
          </p:nvPr>
        </p:nvSpPr>
        <p:spPr/>
        <p:txBody>
          <a:bodyPr/>
          <a:lstStyle/>
          <a:p>
            <a:fld id="{27FEC6FC-5122-2A4B-8EFD-BC2848E9B4E6}" type="datetimeFigureOut">
              <a:rPr lang="en-SA" smtClean="0"/>
              <a:t>06/05/2026 R</a:t>
            </a:fld>
            <a:endParaRPr lang="en-SA"/>
          </a:p>
        </p:txBody>
      </p:sp>
      <p:sp>
        <p:nvSpPr>
          <p:cNvPr id="5" name="Footer Placeholder 4">
            <a:extLst>
              <a:ext uri="{FF2B5EF4-FFF2-40B4-BE49-F238E27FC236}">
                <a16:creationId xmlns:a16="http://schemas.microsoft.com/office/drawing/2014/main" id="{963001B2-CDB9-B861-2878-430B6DB48A8B}"/>
              </a:ext>
            </a:extLst>
          </p:cNvPr>
          <p:cNvSpPr>
            <a:spLocks noGrp="1"/>
          </p:cNvSpPr>
          <p:nvPr>
            <p:ph type="ftr" sz="quarter" idx="11"/>
          </p:nvPr>
        </p:nvSpPr>
        <p:spPr/>
        <p:txBody>
          <a:bodyPr/>
          <a:lstStyle/>
          <a:p>
            <a:endParaRPr lang="en-SA"/>
          </a:p>
        </p:txBody>
      </p:sp>
      <p:sp>
        <p:nvSpPr>
          <p:cNvPr id="6" name="Slide Number Placeholder 5">
            <a:extLst>
              <a:ext uri="{FF2B5EF4-FFF2-40B4-BE49-F238E27FC236}">
                <a16:creationId xmlns:a16="http://schemas.microsoft.com/office/drawing/2014/main" id="{D67CF832-5EDB-63AF-3036-D0F84090714D}"/>
              </a:ext>
            </a:extLst>
          </p:cNvPr>
          <p:cNvSpPr>
            <a:spLocks noGrp="1"/>
          </p:cNvSpPr>
          <p:nvPr>
            <p:ph type="sldNum" sz="quarter" idx="12"/>
          </p:nvPr>
        </p:nvSpPr>
        <p:spPr/>
        <p:txBody>
          <a:bodyPr/>
          <a:lstStyle/>
          <a:p>
            <a:fld id="{728695A9-1294-9F48-95C1-665A6DF5362B}" type="slidenum">
              <a:rPr lang="en-SA" smtClean="0"/>
              <a:t>‹#›</a:t>
            </a:fld>
            <a:endParaRPr lang="en-SA"/>
          </a:p>
        </p:txBody>
      </p:sp>
      <p:sp>
        <p:nvSpPr>
          <p:cNvPr id="29" name="Content Placeholder 2">
            <a:extLst>
              <a:ext uri="{FF2B5EF4-FFF2-40B4-BE49-F238E27FC236}">
                <a16:creationId xmlns:a16="http://schemas.microsoft.com/office/drawing/2014/main" id="{A44A5111-2FD2-4EBB-B589-A31F27C1251B}"/>
              </a:ext>
            </a:extLst>
          </p:cNvPr>
          <p:cNvSpPr>
            <a:spLocks noGrp="1"/>
          </p:cNvSpPr>
          <p:nvPr>
            <p:ph idx="13" hasCustomPrompt="1"/>
          </p:nvPr>
        </p:nvSpPr>
        <p:spPr>
          <a:xfrm>
            <a:off x="7924801" y="2713563"/>
            <a:ext cx="3428999" cy="3100929"/>
          </a:xfrm>
        </p:spPr>
        <p:txBody>
          <a:bodyPr/>
          <a:lstStyle>
            <a:lvl2pPr>
              <a:buNone/>
              <a:defRPr/>
            </a:lvl2pPr>
            <a:lvl3pPr>
              <a:buNone/>
              <a:defRPr/>
            </a:lvl3pPr>
          </a:lstStyle>
          <a:p>
            <a:pPr lvl="1"/>
            <a:r>
              <a:rPr lang="en-US" dirty="0"/>
              <a:t>Second level</a:t>
            </a:r>
          </a:p>
        </p:txBody>
      </p:sp>
      <p:sp>
        <p:nvSpPr>
          <p:cNvPr id="30" name="Content Placeholder 2">
            <a:extLst>
              <a:ext uri="{FF2B5EF4-FFF2-40B4-BE49-F238E27FC236}">
                <a16:creationId xmlns:a16="http://schemas.microsoft.com/office/drawing/2014/main" id="{C4A3C1BE-6610-A9BA-D3A5-71ADAD3178C7}"/>
              </a:ext>
            </a:extLst>
          </p:cNvPr>
          <p:cNvSpPr>
            <a:spLocks noGrp="1"/>
          </p:cNvSpPr>
          <p:nvPr>
            <p:ph idx="14" hasCustomPrompt="1"/>
          </p:nvPr>
        </p:nvSpPr>
        <p:spPr>
          <a:xfrm>
            <a:off x="4381500" y="2713563"/>
            <a:ext cx="3428999" cy="3100929"/>
          </a:xfrm>
        </p:spPr>
        <p:txBody>
          <a:bodyPr/>
          <a:lstStyle>
            <a:lvl2pPr>
              <a:buNone/>
              <a:defRPr/>
            </a:lvl2pPr>
            <a:lvl3pPr>
              <a:buNone/>
              <a:defRPr/>
            </a:lvl3pPr>
          </a:lstStyle>
          <a:p>
            <a:pPr lvl="1"/>
            <a:r>
              <a:rPr lang="en-US" dirty="0"/>
              <a:t>Second level</a:t>
            </a:r>
          </a:p>
        </p:txBody>
      </p:sp>
      <p:sp>
        <p:nvSpPr>
          <p:cNvPr id="31" name="Content Placeholder 2">
            <a:extLst>
              <a:ext uri="{FF2B5EF4-FFF2-40B4-BE49-F238E27FC236}">
                <a16:creationId xmlns:a16="http://schemas.microsoft.com/office/drawing/2014/main" id="{767CCDFD-43AB-CDBF-4342-62CEC3AF5835}"/>
              </a:ext>
            </a:extLst>
          </p:cNvPr>
          <p:cNvSpPr>
            <a:spLocks noGrp="1"/>
          </p:cNvSpPr>
          <p:nvPr>
            <p:ph idx="15" hasCustomPrompt="1"/>
          </p:nvPr>
        </p:nvSpPr>
        <p:spPr>
          <a:xfrm>
            <a:off x="838200" y="2713563"/>
            <a:ext cx="3428999" cy="3100929"/>
          </a:xfrm>
        </p:spPr>
        <p:txBody>
          <a:bodyPr/>
          <a:lstStyle>
            <a:lvl2pPr>
              <a:buNone/>
              <a:defRPr/>
            </a:lvl2pPr>
            <a:lvl3pPr>
              <a:buNone/>
              <a:defRPr/>
            </a:lvl3pPr>
          </a:lstStyle>
          <a:p>
            <a:pPr lvl="1"/>
            <a:r>
              <a:rPr lang="en-US" dirty="0"/>
              <a:t>Second level</a:t>
            </a:r>
          </a:p>
        </p:txBody>
      </p:sp>
    </p:spTree>
    <p:extLst>
      <p:ext uri="{BB962C8B-B14F-4D97-AF65-F5344CB8AC3E}">
        <p14:creationId xmlns:p14="http://schemas.microsoft.com/office/powerpoint/2010/main" val="26483539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accent2">
            <a:lumMod val="20000"/>
            <a:lumOff val="8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10451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6AD36B-2907-9116-1980-0515E3CE7FCD}"/>
              </a:ext>
            </a:extLst>
          </p:cNvPr>
          <p:cNvSpPr>
            <a:spLocks noGrp="1"/>
          </p:cNvSpPr>
          <p:nvPr>
            <p:ph type="title" hasCustomPrompt="1"/>
          </p:nvPr>
        </p:nvSpPr>
        <p:spPr>
          <a:xfrm>
            <a:off x="838200" y="1079863"/>
            <a:ext cx="10515600" cy="610825"/>
          </a:xfrm>
        </p:spPr>
        <p:txBody>
          <a:bodyPr/>
          <a:lstStyle/>
          <a:p>
            <a:r>
              <a:rPr lang="ar-SA" dirty="0"/>
              <a:t>ضع النص هنا</a:t>
            </a:r>
            <a:endParaRPr lang="en-SA" dirty="0"/>
          </a:p>
        </p:txBody>
      </p:sp>
      <p:sp>
        <p:nvSpPr>
          <p:cNvPr id="3" name="Content Placeholder 2">
            <a:extLst>
              <a:ext uri="{FF2B5EF4-FFF2-40B4-BE49-F238E27FC236}">
                <a16:creationId xmlns:a16="http://schemas.microsoft.com/office/drawing/2014/main" id="{7C996EDA-458D-D292-E1B2-4E533A48E96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A"/>
          </a:p>
        </p:txBody>
      </p:sp>
      <p:sp>
        <p:nvSpPr>
          <p:cNvPr id="4" name="Content Placeholder 3">
            <a:extLst>
              <a:ext uri="{FF2B5EF4-FFF2-40B4-BE49-F238E27FC236}">
                <a16:creationId xmlns:a16="http://schemas.microsoft.com/office/drawing/2014/main" id="{B8C5D1C1-0A52-98D9-111B-77D41AED376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A"/>
          </a:p>
        </p:txBody>
      </p:sp>
      <p:sp>
        <p:nvSpPr>
          <p:cNvPr id="5" name="Date Placeholder 4">
            <a:extLst>
              <a:ext uri="{FF2B5EF4-FFF2-40B4-BE49-F238E27FC236}">
                <a16:creationId xmlns:a16="http://schemas.microsoft.com/office/drawing/2014/main" id="{1924AA1A-467C-572A-2CA8-7EE61E66A57A}"/>
              </a:ext>
            </a:extLst>
          </p:cNvPr>
          <p:cNvSpPr>
            <a:spLocks noGrp="1"/>
          </p:cNvSpPr>
          <p:nvPr>
            <p:ph type="dt" sz="half" idx="10"/>
          </p:nvPr>
        </p:nvSpPr>
        <p:spPr/>
        <p:txBody>
          <a:bodyPr/>
          <a:lstStyle/>
          <a:p>
            <a:fld id="{27FEC6FC-5122-2A4B-8EFD-BC2848E9B4E6}" type="datetimeFigureOut">
              <a:rPr lang="en-SA" smtClean="0"/>
              <a:t>06/05/2026 R</a:t>
            </a:fld>
            <a:endParaRPr lang="en-SA"/>
          </a:p>
        </p:txBody>
      </p:sp>
      <p:sp>
        <p:nvSpPr>
          <p:cNvPr id="6" name="Footer Placeholder 5">
            <a:extLst>
              <a:ext uri="{FF2B5EF4-FFF2-40B4-BE49-F238E27FC236}">
                <a16:creationId xmlns:a16="http://schemas.microsoft.com/office/drawing/2014/main" id="{0F495182-7CEF-B80A-2D84-6954BFA149AB}"/>
              </a:ext>
            </a:extLst>
          </p:cNvPr>
          <p:cNvSpPr>
            <a:spLocks noGrp="1"/>
          </p:cNvSpPr>
          <p:nvPr>
            <p:ph type="ftr" sz="quarter" idx="11"/>
          </p:nvPr>
        </p:nvSpPr>
        <p:spPr/>
        <p:txBody>
          <a:bodyPr/>
          <a:lstStyle/>
          <a:p>
            <a:endParaRPr lang="en-SA"/>
          </a:p>
        </p:txBody>
      </p:sp>
      <p:sp>
        <p:nvSpPr>
          <p:cNvPr id="7" name="Slide Number Placeholder 6">
            <a:extLst>
              <a:ext uri="{FF2B5EF4-FFF2-40B4-BE49-F238E27FC236}">
                <a16:creationId xmlns:a16="http://schemas.microsoft.com/office/drawing/2014/main" id="{96E2DA34-F64E-F1ED-1E45-ABEB7981FCEF}"/>
              </a:ext>
            </a:extLst>
          </p:cNvPr>
          <p:cNvSpPr>
            <a:spLocks noGrp="1"/>
          </p:cNvSpPr>
          <p:nvPr>
            <p:ph type="sldNum" sz="quarter" idx="12"/>
          </p:nvPr>
        </p:nvSpPr>
        <p:spPr/>
        <p:txBody>
          <a:bodyPr/>
          <a:lstStyle/>
          <a:p>
            <a:fld id="{728695A9-1294-9F48-95C1-665A6DF5362B}" type="slidenum">
              <a:rPr lang="en-SA" smtClean="0"/>
              <a:t>‹#›</a:t>
            </a:fld>
            <a:endParaRPr lang="en-SA"/>
          </a:p>
        </p:txBody>
      </p:sp>
    </p:spTree>
    <p:extLst>
      <p:ext uri="{BB962C8B-B14F-4D97-AF65-F5344CB8AC3E}">
        <p14:creationId xmlns:p14="http://schemas.microsoft.com/office/powerpoint/2010/main" val="11059908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627124A-03DD-8099-EBC8-B54E2676918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6F3C6B3-ABB8-D74D-F18B-1C579484E4C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A"/>
          </a:p>
        </p:txBody>
      </p:sp>
      <p:sp>
        <p:nvSpPr>
          <p:cNvPr id="5" name="Text Placeholder 4">
            <a:extLst>
              <a:ext uri="{FF2B5EF4-FFF2-40B4-BE49-F238E27FC236}">
                <a16:creationId xmlns:a16="http://schemas.microsoft.com/office/drawing/2014/main" id="{71BDC7B3-27F8-665F-82F5-20564BB5C52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5FBDAE4-5770-E9B9-BE07-DD8208CD1C1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A"/>
          </a:p>
        </p:txBody>
      </p:sp>
      <p:sp>
        <p:nvSpPr>
          <p:cNvPr id="7" name="Date Placeholder 6">
            <a:extLst>
              <a:ext uri="{FF2B5EF4-FFF2-40B4-BE49-F238E27FC236}">
                <a16:creationId xmlns:a16="http://schemas.microsoft.com/office/drawing/2014/main" id="{39FF76C9-1082-C091-C994-5CD265C3CE21}"/>
              </a:ext>
            </a:extLst>
          </p:cNvPr>
          <p:cNvSpPr>
            <a:spLocks noGrp="1"/>
          </p:cNvSpPr>
          <p:nvPr>
            <p:ph type="dt" sz="half" idx="10"/>
          </p:nvPr>
        </p:nvSpPr>
        <p:spPr/>
        <p:txBody>
          <a:bodyPr/>
          <a:lstStyle/>
          <a:p>
            <a:fld id="{27FEC6FC-5122-2A4B-8EFD-BC2848E9B4E6}" type="datetimeFigureOut">
              <a:rPr lang="en-SA" smtClean="0"/>
              <a:t>06/05/2026 R</a:t>
            </a:fld>
            <a:endParaRPr lang="en-SA"/>
          </a:p>
        </p:txBody>
      </p:sp>
      <p:sp>
        <p:nvSpPr>
          <p:cNvPr id="8" name="Footer Placeholder 7">
            <a:extLst>
              <a:ext uri="{FF2B5EF4-FFF2-40B4-BE49-F238E27FC236}">
                <a16:creationId xmlns:a16="http://schemas.microsoft.com/office/drawing/2014/main" id="{99A13ED2-6B1C-CF94-0D8E-531106D949E0}"/>
              </a:ext>
            </a:extLst>
          </p:cNvPr>
          <p:cNvSpPr>
            <a:spLocks noGrp="1"/>
          </p:cNvSpPr>
          <p:nvPr>
            <p:ph type="ftr" sz="quarter" idx="11"/>
          </p:nvPr>
        </p:nvSpPr>
        <p:spPr/>
        <p:txBody>
          <a:bodyPr/>
          <a:lstStyle/>
          <a:p>
            <a:endParaRPr lang="en-SA"/>
          </a:p>
        </p:txBody>
      </p:sp>
      <p:sp>
        <p:nvSpPr>
          <p:cNvPr id="9" name="Slide Number Placeholder 8">
            <a:extLst>
              <a:ext uri="{FF2B5EF4-FFF2-40B4-BE49-F238E27FC236}">
                <a16:creationId xmlns:a16="http://schemas.microsoft.com/office/drawing/2014/main" id="{D3AEEC3D-44B1-AE21-EDA0-2B3ABB12083F}"/>
              </a:ext>
            </a:extLst>
          </p:cNvPr>
          <p:cNvSpPr>
            <a:spLocks noGrp="1"/>
          </p:cNvSpPr>
          <p:nvPr>
            <p:ph type="sldNum" sz="quarter" idx="12"/>
          </p:nvPr>
        </p:nvSpPr>
        <p:spPr/>
        <p:txBody>
          <a:bodyPr/>
          <a:lstStyle/>
          <a:p>
            <a:fld id="{728695A9-1294-9F48-95C1-665A6DF5362B}" type="slidenum">
              <a:rPr lang="en-SA" smtClean="0"/>
              <a:t>‹#›</a:t>
            </a:fld>
            <a:endParaRPr lang="en-SA"/>
          </a:p>
        </p:txBody>
      </p:sp>
      <p:sp>
        <p:nvSpPr>
          <p:cNvPr id="10" name="Title 1">
            <a:extLst>
              <a:ext uri="{FF2B5EF4-FFF2-40B4-BE49-F238E27FC236}">
                <a16:creationId xmlns:a16="http://schemas.microsoft.com/office/drawing/2014/main" id="{82C2757A-026B-B21B-B01D-78DCB65A2C7C}"/>
              </a:ext>
            </a:extLst>
          </p:cNvPr>
          <p:cNvSpPr>
            <a:spLocks noGrp="1"/>
          </p:cNvSpPr>
          <p:nvPr>
            <p:ph type="title" hasCustomPrompt="1"/>
          </p:nvPr>
        </p:nvSpPr>
        <p:spPr>
          <a:xfrm>
            <a:off x="838200" y="1079863"/>
            <a:ext cx="10515600" cy="610825"/>
          </a:xfrm>
        </p:spPr>
        <p:txBody>
          <a:bodyPr/>
          <a:lstStyle/>
          <a:p>
            <a:r>
              <a:rPr lang="ar-SA" dirty="0"/>
              <a:t>ضع النص هنا</a:t>
            </a:r>
            <a:endParaRPr lang="en-SA" dirty="0"/>
          </a:p>
        </p:txBody>
      </p:sp>
    </p:spTree>
    <p:extLst>
      <p:ext uri="{BB962C8B-B14F-4D97-AF65-F5344CB8AC3E}">
        <p14:creationId xmlns:p14="http://schemas.microsoft.com/office/powerpoint/2010/main" val="12743219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17388F6-D652-E79C-40F6-8D239A6D9353}"/>
              </a:ext>
            </a:extLst>
          </p:cNvPr>
          <p:cNvSpPr>
            <a:spLocks noGrp="1"/>
          </p:cNvSpPr>
          <p:nvPr>
            <p:ph type="dt" sz="half" idx="10"/>
          </p:nvPr>
        </p:nvSpPr>
        <p:spPr/>
        <p:txBody>
          <a:bodyPr/>
          <a:lstStyle/>
          <a:p>
            <a:fld id="{27FEC6FC-5122-2A4B-8EFD-BC2848E9B4E6}" type="datetimeFigureOut">
              <a:rPr lang="en-SA" smtClean="0"/>
              <a:t>06/05/2026 R</a:t>
            </a:fld>
            <a:endParaRPr lang="en-SA"/>
          </a:p>
        </p:txBody>
      </p:sp>
      <p:sp>
        <p:nvSpPr>
          <p:cNvPr id="4" name="Footer Placeholder 3">
            <a:extLst>
              <a:ext uri="{FF2B5EF4-FFF2-40B4-BE49-F238E27FC236}">
                <a16:creationId xmlns:a16="http://schemas.microsoft.com/office/drawing/2014/main" id="{E5211117-7E84-4305-520F-99E2A34D02D2}"/>
              </a:ext>
            </a:extLst>
          </p:cNvPr>
          <p:cNvSpPr>
            <a:spLocks noGrp="1"/>
          </p:cNvSpPr>
          <p:nvPr>
            <p:ph type="ftr" sz="quarter" idx="11"/>
          </p:nvPr>
        </p:nvSpPr>
        <p:spPr/>
        <p:txBody>
          <a:bodyPr/>
          <a:lstStyle/>
          <a:p>
            <a:endParaRPr lang="en-SA"/>
          </a:p>
        </p:txBody>
      </p:sp>
      <p:sp>
        <p:nvSpPr>
          <p:cNvPr id="5" name="Slide Number Placeholder 4">
            <a:extLst>
              <a:ext uri="{FF2B5EF4-FFF2-40B4-BE49-F238E27FC236}">
                <a16:creationId xmlns:a16="http://schemas.microsoft.com/office/drawing/2014/main" id="{D6379B39-7EB3-557D-8866-A6A8686CEB66}"/>
              </a:ext>
            </a:extLst>
          </p:cNvPr>
          <p:cNvSpPr>
            <a:spLocks noGrp="1"/>
          </p:cNvSpPr>
          <p:nvPr>
            <p:ph type="sldNum" sz="quarter" idx="12"/>
          </p:nvPr>
        </p:nvSpPr>
        <p:spPr/>
        <p:txBody>
          <a:bodyPr/>
          <a:lstStyle/>
          <a:p>
            <a:fld id="{728695A9-1294-9F48-95C1-665A6DF5362B}" type="slidenum">
              <a:rPr lang="en-SA" smtClean="0"/>
              <a:t>‹#›</a:t>
            </a:fld>
            <a:endParaRPr lang="en-SA"/>
          </a:p>
        </p:txBody>
      </p:sp>
      <p:sp>
        <p:nvSpPr>
          <p:cNvPr id="6" name="Title 1">
            <a:extLst>
              <a:ext uri="{FF2B5EF4-FFF2-40B4-BE49-F238E27FC236}">
                <a16:creationId xmlns:a16="http://schemas.microsoft.com/office/drawing/2014/main" id="{8BD1E892-6B21-F25E-54C5-8F06D5E3DCAB}"/>
              </a:ext>
            </a:extLst>
          </p:cNvPr>
          <p:cNvSpPr>
            <a:spLocks noGrp="1"/>
          </p:cNvSpPr>
          <p:nvPr>
            <p:ph type="title" hasCustomPrompt="1"/>
          </p:nvPr>
        </p:nvSpPr>
        <p:spPr>
          <a:xfrm>
            <a:off x="838200" y="1079863"/>
            <a:ext cx="10515600" cy="610825"/>
          </a:xfrm>
        </p:spPr>
        <p:txBody>
          <a:bodyPr/>
          <a:lstStyle/>
          <a:p>
            <a:r>
              <a:rPr lang="ar-SA" dirty="0"/>
              <a:t>ضع النص هنا</a:t>
            </a:r>
            <a:endParaRPr lang="en-SA" dirty="0"/>
          </a:p>
        </p:txBody>
      </p:sp>
    </p:spTree>
    <p:extLst>
      <p:ext uri="{BB962C8B-B14F-4D97-AF65-F5344CB8AC3E}">
        <p14:creationId xmlns:p14="http://schemas.microsoft.com/office/powerpoint/2010/main" val="15870874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4C7B551-18DA-F533-6549-4737680AF45E}"/>
              </a:ext>
            </a:extLst>
          </p:cNvPr>
          <p:cNvSpPr>
            <a:spLocks noGrp="1"/>
          </p:cNvSpPr>
          <p:nvPr>
            <p:ph type="dt" sz="half" idx="10"/>
          </p:nvPr>
        </p:nvSpPr>
        <p:spPr/>
        <p:txBody>
          <a:bodyPr/>
          <a:lstStyle/>
          <a:p>
            <a:fld id="{27FEC6FC-5122-2A4B-8EFD-BC2848E9B4E6}" type="datetimeFigureOut">
              <a:rPr lang="en-SA" smtClean="0"/>
              <a:t>06/05/2026 R</a:t>
            </a:fld>
            <a:endParaRPr lang="en-SA"/>
          </a:p>
        </p:txBody>
      </p:sp>
      <p:sp>
        <p:nvSpPr>
          <p:cNvPr id="3" name="Footer Placeholder 2">
            <a:extLst>
              <a:ext uri="{FF2B5EF4-FFF2-40B4-BE49-F238E27FC236}">
                <a16:creationId xmlns:a16="http://schemas.microsoft.com/office/drawing/2014/main" id="{3C3B3674-8D12-6697-E801-977DAD6CA569}"/>
              </a:ext>
            </a:extLst>
          </p:cNvPr>
          <p:cNvSpPr>
            <a:spLocks noGrp="1"/>
          </p:cNvSpPr>
          <p:nvPr>
            <p:ph type="ftr" sz="quarter" idx="11"/>
          </p:nvPr>
        </p:nvSpPr>
        <p:spPr/>
        <p:txBody>
          <a:bodyPr/>
          <a:lstStyle/>
          <a:p>
            <a:endParaRPr lang="en-SA"/>
          </a:p>
        </p:txBody>
      </p:sp>
      <p:sp>
        <p:nvSpPr>
          <p:cNvPr id="4" name="Slide Number Placeholder 3">
            <a:extLst>
              <a:ext uri="{FF2B5EF4-FFF2-40B4-BE49-F238E27FC236}">
                <a16:creationId xmlns:a16="http://schemas.microsoft.com/office/drawing/2014/main" id="{82E76F07-23F9-E544-0BDB-6718AC9A20CB}"/>
              </a:ext>
            </a:extLst>
          </p:cNvPr>
          <p:cNvSpPr>
            <a:spLocks noGrp="1"/>
          </p:cNvSpPr>
          <p:nvPr>
            <p:ph type="sldNum" sz="quarter" idx="12"/>
          </p:nvPr>
        </p:nvSpPr>
        <p:spPr/>
        <p:txBody>
          <a:bodyPr/>
          <a:lstStyle/>
          <a:p>
            <a:fld id="{728695A9-1294-9F48-95C1-665A6DF5362B}" type="slidenum">
              <a:rPr lang="en-SA" smtClean="0"/>
              <a:t>‹#›</a:t>
            </a:fld>
            <a:endParaRPr lang="en-SA"/>
          </a:p>
        </p:txBody>
      </p:sp>
    </p:spTree>
    <p:extLst>
      <p:ext uri="{BB962C8B-B14F-4D97-AF65-F5344CB8AC3E}">
        <p14:creationId xmlns:p14="http://schemas.microsoft.com/office/powerpoint/2010/main" val="40960399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8CCAE0">
            <a:alpha val="20000"/>
          </a:srgbClr>
        </a:solidFill>
        <a:effectLst/>
      </p:bgPr>
    </p:bg>
    <p:spTree>
      <p:nvGrpSpPr>
        <p:cNvPr id="1" name=""/>
        <p:cNvGrpSpPr/>
        <p:nvPr/>
      </p:nvGrpSpPr>
      <p:grpSpPr>
        <a:xfrm>
          <a:off x="0" y="0"/>
          <a:ext cx="0" cy="0"/>
          <a:chOff x="0" y="0"/>
          <a:chExt cx="0" cy="0"/>
        </a:xfrm>
      </p:grpSpPr>
      <p:sp>
        <p:nvSpPr>
          <p:cNvPr id="8" name="Rounded Rectangle 7">
            <a:extLst>
              <a:ext uri="{FF2B5EF4-FFF2-40B4-BE49-F238E27FC236}">
                <a16:creationId xmlns:a16="http://schemas.microsoft.com/office/drawing/2014/main" id="{C422DF5C-E44D-C2D0-1F72-684B0DBEAB48}"/>
              </a:ext>
            </a:extLst>
          </p:cNvPr>
          <p:cNvSpPr/>
          <p:nvPr userDrawn="1"/>
        </p:nvSpPr>
        <p:spPr>
          <a:xfrm>
            <a:off x="153486" y="159956"/>
            <a:ext cx="11885028" cy="6538089"/>
          </a:xfrm>
          <a:prstGeom prst="roundRect">
            <a:avLst>
              <a:gd name="adj" fmla="val 4268"/>
            </a:avLst>
          </a:prstGeom>
          <a:solidFill>
            <a:srgbClr val="FFFFFF">
              <a:alpha val="76243"/>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SA"/>
          </a:p>
        </p:txBody>
      </p:sp>
      <p:sp>
        <p:nvSpPr>
          <p:cNvPr id="2" name="Title Placeholder 1">
            <a:extLst>
              <a:ext uri="{FF2B5EF4-FFF2-40B4-BE49-F238E27FC236}">
                <a16:creationId xmlns:a16="http://schemas.microsoft.com/office/drawing/2014/main" id="{EEF1E2DA-EA32-FF66-F4E9-3D98C86CCD5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ar-SA" dirty="0"/>
              <a:t>ضع النص هنا</a:t>
            </a:r>
            <a:endParaRPr lang="en-SA" dirty="0"/>
          </a:p>
        </p:txBody>
      </p:sp>
      <p:sp>
        <p:nvSpPr>
          <p:cNvPr id="3" name="Text Placeholder 2">
            <a:extLst>
              <a:ext uri="{FF2B5EF4-FFF2-40B4-BE49-F238E27FC236}">
                <a16:creationId xmlns:a16="http://schemas.microsoft.com/office/drawing/2014/main" id="{79B58693-4AAF-7F12-04DC-120BD93C105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ar-SA" dirty="0"/>
              <a:t>ضع النص هنا</a:t>
            </a:r>
            <a:endParaRPr lang="en-US" dirty="0"/>
          </a:p>
          <a:p>
            <a:pPr lvl="1"/>
            <a:r>
              <a:rPr lang="ar-SA" dirty="0"/>
              <a:t>المستوى الثاني</a:t>
            </a:r>
            <a:endParaRPr lang="en-US" dirty="0"/>
          </a:p>
          <a:p>
            <a:pPr lvl="2"/>
            <a:r>
              <a:rPr lang="ar-SA" dirty="0"/>
              <a:t>المستوى الثالث</a:t>
            </a:r>
            <a:endParaRPr lang="en-US" dirty="0"/>
          </a:p>
          <a:p>
            <a:pPr lvl="3"/>
            <a:r>
              <a:rPr lang="ar-SA" dirty="0"/>
              <a:t>المستوى الرابع</a:t>
            </a:r>
            <a:endParaRPr lang="en-US" dirty="0"/>
          </a:p>
          <a:p>
            <a:pPr lvl="4"/>
            <a:r>
              <a:rPr lang="ar-SA" dirty="0"/>
              <a:t>المستوى الخامس</a:t>
            </a:r>
            <a:endParaRPr lang="en-SA" dirty="0"/>
          </a:p>
        </p:txBody>
      </p:sp>
      <p:sp>
        <p:nvSpPr>
          <p:cNvPr id="4" name="Date Placeholder 3">
            <a:extLst>
              <a:ext uri="{FF2B5EF4-FFF2-40B4-BE49-F238E27FC236}">
                <a16:creationId xmlns:a16="http://schemas.microsoft.com/office/drawing/2014/main" id="{B7CE3279-7594-CB2C-A3CD-E47E92BDC2EB}"/>
              </a:ext>
            </a:extLst>
          </p:cNvPr>
          <p:cNvSpPr>
            <a:spLocks noGrp="1"/>
          </p:cNvSpPr>
          <p:nvPr>
            <p:ph type="dt" sz="half" idx="2"/>
          </p:nvPr>
        </p:nvSpPr>
        <p:spPr>
          <a:xfrm>
            <a:off x="186563" y="633292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7FEC6FC-5122-2A4B-8EFD-BC2848E9B4E6}" type="datetimeFigureOut">
              <a:rPr lang="en-SA" smtClean="0"/>
              <a:t>06/05/2026 R</a:t>
            </a:fld>
            <a:endParaRPr lang="en-SA"/>
          </a:p>
        </p:txBody>
      </p:sp>
      <p:sp>
        <p:nvSpPr>
          <p:cNvPr id="5" name="Footer Placeholder 4">
            <a:extLst>
              <a:ext uri="{FF2B5EF4-FFF2-40B4-BE49-F238E27FC236}">
                <a16:creationId xmlns:a16="http://schemas.microsoft.com/office/drawing/2014/main" id="{F96DF5D1-C47D-9407-CBE0-E234B65B2A47}"/>
              </a:ext>
            </a:extLst>
          </p:cNvPr>
          <p:cNvSpPr>
            <a:spLocks noGrp="1"/>
          </p:cNvSpPr>
          <p:nvPr>
            <p:ph type="ftr" sz="quarter" idx="3"/>
          </p:nvPr>
        </p:nvSpPr>
        <p:spPr>
          <a:xfrm>
            <a:off x="3069026" y="6332920"/>
            <a:ext cx="6011916"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pPr marL="0" algn="ctr" defTabSz="914400" rtl="1" eaLnBrk="1" latinLnBrk="0" hangingPunct="1"/>
            <a:r>
              <a:rPr lang="ar-SA" dirty="0"/>
              <a:t>أسبوع المياه السعودي</a:t>
            </a:r>
            <a:endParaRPr lang="en-SA" dirty="0"/>
          </a:p>
        </p:txBody>
      </p:sp>
      <p:sp>
        <p:nvSpPr>
          <p:cNvPr id="6" name="Slide Number Placeholder 5">
            <a:extLst>
              <a:ext uri="{FF2B5EF4-FFF2-40B4-BE49-F238E27FC236}">
                <a16:creationId xmlns:a16="http://schemas.microsoft.com/office/drawing/2014/main" id="{117D9E10-1C70-FB8B-C088-F074D6490EA2}"/>
              </a:ext>
            </a:extLst>
          </p:cNvPr>
          <p:cNvSpPr>
            <a:spLocks noGrp="1"/>
          </p:cNvSpPr>
          <p:nvPr>
            <p:ph type="sldNum" sz="quarter" idx="4"/>
          </p:nvPr>
        </p:nvSpPr>
        <p:spPr>
          <a:xfrm>
            <a:off x="9220205" y="633292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A1EF19E-FB9E-D944-849E-89F57FF22A73}" type="slidenum">
              <a:rPr lang="en-SA" smtClean="0"/>
              <a:pPr/>
              <a:t>‹#›</a:t>
            </a:fld>
            <a:endParaRPr lang="en-SA" dirty="0"/>
          </a:p>
        </p:txBody>
      </p:sp>
    </p:spTree>
    <p:extLst>
      <p:ext uri="{BB962C8B-B14F-4D97-AF65-F5344CB8AC3E}">
        <p14:creationId xmlns:p14="http://schemas.microsoft.com/office/powerpoint/2010/main" val="4227564989"/>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61"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Lst>
  <p:txStyles>
    <p:titleStyle>
      <a:lvl1pPr algn="r" defTabSz="914400" rtl="1" eaLnBrk="1" latinLnBrk="0" hangingPunct="1">
        <a:lnSpc>
          <a:spcPct val="90000"/>
        </a:lnSpc>
        <a:spcBef>
          <a:spcPct val="0"/>
        </a:spcBef>
        <a:buNone/>
        <a:defRPr sz="4400" b="1" kern="1200">
          <a:solidFill>
            <a:srgbClr val="163D88"/>
          </a:solidFill>
          <a:latin typeface="IBM Plex Sans Arabic" panose="020B0503050203000203" pitchFamily="34" charset="-78"/>
          <a:ea typeface="+mj-ea"/>
          <a:cs typeface="+mn-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S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8CCAE0">
            <a:alpha val="20000"/>
          </a:srgb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EF1E2DA-EA32-FF66-F4E9-3D98C86CCD5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ar-SA" dirty="0"/>
              <a:t>ضع النص هنا</a:t>
            </a:r>
            <a:endParaRPr lang="en-SA" dirty="0"/>
          </a:p>
        </p:txBody>
      </p:sp>
      <p:sp>
        <p:nvSpPr>
          <p:cNvPr id="3" name="Text Placeholder 2">
            <a:extLst>
              <a:ext uri="{FF2B5EF4-FFF2-40B4-BE49-F238E27FC236}">
                <a16:creationId xmlns:a16="http://schemas.microsoft.com/office/drawing/2014/main" id="{79B58693-4AAF-7F12-04DC-120BD93C105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ar-SA" dirty="0"/>
              <a:t>ضع النص هنا</a:t>
            </a:r>
            <a:endParaRPr lang="en-US" dirty="0"/>
          </a:p>
          <a:p>
            <a:pPr lvl="1"/>
            <a:r>
              <a:rPr lang="ar-SA" dirty="0"/>
              <a:t>المستوى الثاني</a:t>
            </a:r>
            <a:endParaRPr lang="en-US" dirty="0"/>
          </a:p>
          <a:p>
            <a:pPr lvl="2"/>
            <a:r>
              <a:rPr lang="ar-SA" dirty="0"/>
              <a:t>المستوى الثالث</a:t>
            </a:r>
            <a:endParaRPr lang="en-US" dirty="0"/>
          </a:p>
          <a:p>
            <a:pPr lvl="3"/>
            <a:r>
              <a:rPr lang="ar-SA" dirty="0"/>
              <a:t>المستوى الرابع</a:t>
            </a:r>
            <a:endParaRPr lang="en-US" dirty="0"/>
          </a:p>
          <a:p>
            <a:pPr lvl="4"/>
            <a:r>
              <a:rPr lang="ar-SA" dirty="0"/>
              <a:t>المستوى الخامس</a:t>
            </a:r>
            <a:endParaRPr lang="en-SA" dirty="0"/>
          </a:p>
        </p:txBody>
      </p:sp>
      <p:sp>
        <p:nvSpPr>
          <p:cNvPr id="4" name="Date Placeholder 3">
            <a:extLst>
              <a:ext uri="{FF2B5EF4-FFF2-40B4-BE49-F238E27FC236}">
                <a16:creationId xmlns:a16="http://schemas.microsoft.com/office/drawing/2014/main" id="{B7CE3279-7594-CB2C-A3CD-E47E92BDC2EB}"/>
              </a:ext>
            </a:extLst>
          </p:cNvPr>
          <p:cNvSpPr>
            <a:spLocks noGrp="1"/>
          </p:cNvSpPr>
          <p:nvPr>
            <p:ph type="dt" sz="half" idx="2"/>
          </p:nvPr>
        </p:nvSpPr>
        <p:spPr>
          <a:xfrm>
            <a:off x="186563" y="633292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7FEC6FC-5122-2A4B-8EFD-BC2848E9B4E6}" type="datetimeFigureOut">
              <a:rPr lang="en-SA" smtClean="0"/>
              <a:t>06/05/2026 R</a:t>
            </a:fld>
            <a:endParaRPr lang="en-SA"/>
          </a:p>
        </p:txBody>
      </p:sp>
      <p:sp>
        <p:nvSpPr>
          <p:cNvPr id="5" name="Footer Placeholder 4">
            <a:extLst>
              <a:ext uri="{FF2B5EF4-FFF2-40B4-BE49-F238E27FC236}">
                <a16:creationId xmlns:a16="http://schemas.microsoft.com/office/drawing/2014/main" id="{F96DF5D1-C47D-9407-CBE0-E234B65B2A47}"/>
              </a:ext>
            </a:extLst>
          </p:cNvPr>
          <p:cNvSpPr>
            <a:spLocks noGrp="1"/>
          </p:cNvSpPr>
          <p:nvPr>
            <p:ph type="ftr" sz="quarter" idx="3"/>
          </p:nvPr>
        </p:nvSpPr>
        <p:spPr>
          <a:xfrm>
            <a:off x="3069026" y="6332920"/>
            <a:ext cx="6011916"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pPr marL="0" algn="ctr" defTabSz="914400" rtl="1" eaLnBrk="1" latinLnBrk="0" hangingPunct="1"/>
            <a:r>
              <a:rPr lang="ar-SA" dirty="0"/>
              <a:t>أسبوع المياه السعودي</a:t>
            </a:r>
            <a:endParaRPr lang="en-SA" dirty="0"/>
          </a:p>
        </p:txBody>
      </p:sp>
      <p:sp>
        <p:nvSpPr>
          <p:cNvPr id="6" name="Slide Number Placeholder 5">
            <a:extLst>
              <a:ext uri="{FF2B5EF4-FFF2-40B4-BE49-F238E27FC236}">
                <a16:creationId xmlns:a16="http://schemas.microsoft.com/office/drawing/2014/main" id="{117D9E10-1C70-FB8B-C088-F074D6490EA2}"/>
              </a:ext>
            </a:extLst>
          </p:cNvPr>
          <p:cNvSpPr>
            <a:spLocks noGrp="1"/>
          </p:cNvSpPr>
          <p:nvPr>
            <p:ph type="sldNum" sz="quarter" idx="4"/>
          </p:nvPr>
        </p:nvSpPr>
        <p:spPr>
          <a:xfrm>
            <a:off x="9220205" y="633292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A1EF19E-FB9E-D944-849E-89F57FF22A73}" type="slidenum">
              <a:rPr lang="en-SA" smtClean="0"/>
              <a:pPr/>
              <a:t>‹#›</a:t>
            </a:fld>
            <a:endParaRPr lang="en-SA" dirty="0"/>
          </a:p>
        </p:txBody>
      </p:sp>
    </p:spTree>
    <p:extLst>
      <p:ext uri="{BB962C8B-B14F-4D97-AF65-F5344CB8AC3E}">
        <p14:creationId xmlns:p14="http://schemas.microsoft.com/office/powerpoint/2010/main" val="325969810"/>
      </p:ext>
    </p:extLst>
  </p:cSld>
  <p:clrMap bg1="lt1" tx1="dk1" bg2="lt2" tx2="dk2" accent1="accent1" accent2="accent2" accent3="accent3" accent4="accent4" accent5="accent5" accent6="accent6" hlink="hlink" folHlink="folHlink"/>
  <p:sldLayoutIdLst>
    <p:sldLayoutId id="2147483663" r:id="rId1"/>
    <p:sldLayoutId id="2147483664" r:id="rId2"/>
  </p:sldLayoutIdLst>
  <p:txStyles>
    <p:titleStyle>
      <a:lvl1pPr algn="r" defTabSz="914400" rtl="1" eaLnBrk="1" latinLnBrk="0" hangingPunct="1">
        <a:lnSpc>
          <a:spcPct val="90000"/>
        </a:lnSpc>
        <a:spcBef>
          <a:spcPct val="0"/>
        </a:spcBef>
        <a:buNone/>
        <a:defRPr sz="4400" b="1" kern="1200">
          <a:solidFill>
            <a:srgbClr val="163D88"/>
          </a:solidFill>
          <a:latin typeface="IBM Plex Sans Arabic" panose="020B0503050203000203" pitchFamily="34" charset="-78"/>
          <a:ea typeface="+mj-ea"/>
          <a:cs typeface="+mn-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S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2" Type="http://schemas.openxmlformats.org/officeDocument/2006/relationships/image" Target="../media/image6.sv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6.sv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6.svg"/><Relationship Id="rId1" Type="http://schemas.openxmlformats.org/officeDocument/2006/relationships/slideLayout" Target="../slideLayouts/slideLayout2.xml"/><Relationship Id="rId4" Type="http://schemas.openxmlformats.org/officeDocument/2006/relationships/image" Target="../media/image8.svg"/></Relationships>
</file>

<file path=ppt/slides/_rels/slide1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6.sv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6.sv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sv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4.svg"/><Relationship Id="rId1" Type="http://schemas.openxmlformats.org/officeDocument/2006/relationships/slideLayout" Target="../slideLayouts/slideLayout15.xml"/><Relationship Id="rId5" Type="http://schemas.openxmlformats.org/officeDocument/2006/relationships/image" Target="../media/image16.svg"/><Relationship Id="rId4" Type="http://schemas.openxmlformats.org/officeDocument/2006/relationships/image" Target="../media/image15.svg"/></Relationships>
</file>

<file path=ppt/slides/_rels/slide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4.sv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4.svg"/><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5.png"/><Relationship Id="rId1" Type="http://schemas.openxmlformats.org/officeDocument/2006/relationships/slideLayout" Target="../slideLayouts/slideLayout15.xml"/><Relationship Id="rId4" Type="http://schemas.openxmlformats.org/officeDocument/2006/relationships/image" Target="../media/image2.svg"/></Relationships>
</file>

<file path=ppt/slides/_rels/slide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3.svg"/><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3.sv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sv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sv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sv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70E94C6-E0CB-1497-E3FB-9F895332BAB8}"/>
              </a:ext>
            </a:extLst>
          </p:cNvPr>
          <p:cNvSpPr>
            <a:spLocks noGrp="1"/>
          </p:cNvSpPr>
          <p:nvPr>
            <p:ph type="title"/>
          </p:nvPr>
        </p:nvSpPr>
        <p:spPr/>
        <p:txBody>
          <a:bodyPr/>
          <a:lstStyle/>
          <a:p>
            <a:pPr algn="r"/>
            <a:r>
              <a:rPr lang="ar-SA" dirty="0">
                <a:cs typeface="IBM Plex Sans Arabic" panose="020B0503050203000203" pitchFamily="34" charset="-78"/>
              </a:rPr>
              <a:t>ضع العنـــــوان هنـــــا</a:t>
            </a:r>
            <a:endParaRPr lang="en-SA" dirty="0">
              <a:cs typeface="IBM Plex Sans Arabic" panose="020B0503050203000203" pitchFamily="34" charset="-78"/>
            </a:endParaRPr>
          </a:p>
        </p:txBody>
      </p:sp>
      <p:sp>
        <p:nvSpPr>
          <p:cNvPr id="7" name="Text 4">
            <a:extLst>
              <a:ext uri="{FF2B5EF4-FFF2-40B4-BE49-F238E27FC236}">
                <a16:creationId xmlns:a16="http://schemas.microsoft.com/office/drawing/2014/main" id="{10F55709-C3F9-9935-7334-7C6FD6836564}"/>
              </a:ext>
            </a:extLst>
          </p:cNvPr>
          <p:cNvSpPr/>
          <p:nvPr/>
        </p:nvSpPr>
        <p:spPr>
          <a:xfrm>
            <a:off x="5811481" y="3698740"/>
            <a:ext cx="5362254" cy="791036"/>
          </a:xfrm>
          <a:prstGeom prst="rect">
            <a:avLst/>
          </a:prstGeom>
          <a:noFill/>
          <a:ln/>
        </p:spPr>
        <p:txBody>
          <a:bodyPr wrap="square" lIns="0" tIns="0" rIns="0" bIns="0" rtlCol="0" anchor="ctr"/>
          <a:lstStyle/>
          <a:p>
            <a:pPr algn="r" rtl="1">
              <a:lnSpc>
                <a:spcPct val="130000"/>
              </a:lnSpc>
            </a:pPr>
            <a:r>
              <a:rPr lang="ar-SA" dirty="0">
                <a:solidFill>
                  <a:srgbClr val="FFFFFF"/>
                </a:solidFill>
                <a:latin typeface="IBM Plex Sans Arabic" panose="020B0503050203000203" pitchFamily="34" charset="-78"/>
                <a:ea typeface="MiSans" pitchFamily="34" charset="-122"/>
                <a:cs typeface="IBM Plex Sans Arabic" panose="020B0503050203000203" pitchFamily="34" charset="-78"/>
              </a:rPr>
              <a:t>هذا النص هو مثال لنص يمكن أن يستبدل في نفس المساحة، لقد تم توليد هذا النص من مولد النص </a:t>
            </a:r>
            <a:r>
              <a:rPr lang="ar-SA" dirty="0" err="1">
                <a:solidFill>
                  <a:srgbClr val="FFFFFF"/>
                </a:solidFill>
                <a:latin typeface="IBM Plex Sans Arabic" panose="020B0503050203000203" pitchFamily="34" charset="-78"/>
                <a:ea typeface="MiSans" pitchFamily="34" charset="-122"/>
                <a:cs typeface="IBM Plex Sans Arabic" panose="020B0503050203000203" pitchFamily="34" charset="-78"/>
              </a:rPr>
              <a:t>العربى</a:t>
            </a:r>
            <a:r>
              <a:rPr lang="ar-SA" dirty="0">
                <a:solidFill>
                  <a:srgbClr val="FFFFFF"/>
                </a:solidFill>
                <a:latin typeface="IBM Plex Sans Arabic" panose="020B0503050203000203" pitchFamily="34" charset="-78"/>
                <a:ea typeface="MiSans" pitchFamily="34" charset="-122"/>
                <a:cs typeface="IBM Plex Sans Arabic" panose="020B0503050203000203" pitchFamily="34" charset="-78"/>
              </a:rPr>
              <a:t>،</a:t>
            </a:r>
          </a:p>
        </p:txBody>
      </p:sp>
      <p:pic>
        <p:nvPicPr>
          <p:cNvPr id="9" name="Graphic 8">
            <a:extLst>
              <a:ext uri="{FF2B5EF4-FFF2-40B4-BE49-F238E27FC236}">
                <a16:creationId xmlns:a16="http://schemas.microsoft.com/office/drawing/2014/main" id="{051BE64D-0BAC-A438-3203-295C26D8947B}"/>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4903567" y="477570"/>
            <a:ext cx="2372166" cy="946150"/>
          </a:xfrm>
          <a:prstGeom prst="rect">
            <a:avLst/>
          </a:prstGeom>
        </p:spPr>
      </p:pic>
    </p:spTree>
    <p:extLst>
      <p:ext uri="{BB962C8B-B14F-4D97-AF65-F5344CB8AC3E}">
        <p14:creationId xmlns:p14="http://schemas.microsoft.com/office/powerpoint/2010/main" val="3991509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964219-D556-81AE-2338-8CA7CACFE9A9}"/>
            </a:ext>
          </a:extLst>
        </p:cNvPr>
        <p:cNvGrpSpPr/>
        <p:nvPr/>
      </p:nvGrpSpPr>
      <p:grpSpPr>
        <a:xfrm>
          <a:off x="0" y="0"/>
          <a:ext cx="0" cy="0"/>
          <a:chOff x="0" y="0"/>
          <a:chExt cx="0" cy="0"/>
        </a:xfrm>
      </p:grpSpPr>
      <p:sp>
        <p:nvSpPr>
          <p:cNvPr id="11" name="Slide Number Placeholder 14">
            <a:extLst>
              <a:ext uri="{FF2B5EF4-FFF2-40B4-BE49-F238E27FC236}">
                <a16:creationId xmlns:a16="http://schemas.microsoft.com/office/drawing/2014/main" id="{6CF1CFB5-1945-1F3E-0495-AB9632C663CF}"/>
              </a:ext>
            </a:extLst>
          </p:cNvPr>
          <p:cNvSpPr txBox="1">
            <a:spLocks/>
          </p:cNvSpPr>
          <p:nvPr/>
        </p:nvSpPr>
        <p:spPr>
          <a:xfrm>
            <a:off x="1" y="6317673"/>
            <a:ext cx="739896" cy="316023"/>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16D2D58C-0279-496B-9FB4-43F2F21812F3}" type="slidenum">
              <a:rPr lang="en-US" smtClean="0">
                <a:solidFill>
                  <a:schemeClr val="tx1"/>
                </a:solidFill>
                <a:latin typeface="IBM Plex Sans Arabic" panose="020B0503050203000203" pitchFamily="34" charset="-78"/>
                <a:cs typeface="IBM Plex Sans Arabic" panose="020B0503050203000203" pitchFamily="34" charset="-78"/>
              </a:rPr>
              <a:pPr/>
              <a:t>10</a:t>
            </a:fld>
            <a:endParaRPr lang="en-US" dirty="0">
              <a:solidFill>
                <a:schemeClr val="tx1"/>
              </a:solidFill>
              <a:latin typeface="IBM Plex Sans Arabic" panose="020B0503050203000203" pitchFamily="34" charset="-78"/>
              <a:cs typeface="IBM Plex Sans Arabic" panose="020B0503050203000203" pitchFamily="34" charset="-78"/>
            </a:endParaRPr>
          </a:p>
        </p:txBody>
      </p:sp>
      <p:pic>
        <p:nvPicPr>
          <p:cNvPr id="13" name="Graphic 12">
            <a:extLst>
              <a:ext uri="{FF2B5EF4-FFF2-40B4-BE49-F238E27FC236}">
                <a16:creationId xmlns:a16="http://schemas.microsoft.com/office/drawing/2014/main" id="{6DC632C1-0245-1272-C556-74E8FC3272CA}"/>
              </a:ext>
            </a:extLst>
          </p:cNvPr>
          <p:cNvPicPr>
            <a:picLocks noChangeAspect="1"/>
          </p:cNvPicPr>
          <p:nvPr/>
        </p:nvPicPr>
        <p:blipFill>
          <a:blip>
            <a:extLst>
              <a:ext uri="{96DAC541-7B7A-43D3-8B79-37D633B846F1}">
                <asvg:svgBlip xmlns:asvg="http://schemas.microsoft.com/office/drawing/2016/SVG/main" r:embed="rId2"/>
              </a:ext>
            </a:extLst>
          </a:blip>
          <a:srcRect/>
          <a:stretch/>
        </p:blipFill>
        <p:spPr>
          <a:xfrm>
            <a:off x="483161" y="320099"/>
            <a:ext cx="1664690" cy="663970"/>
          </a:xfrm>
          <a:prstGeom prst="rect">
            <a:avLst/>
          </a:prstGeom>
        </p:spPr>
      </p:pic>
      <p:sp>
        <p:nvSpPr>
          <p:cNvPr id="12" name="Slide Number Placeholder 14">
            <a:extLst>
              <a:ext uri="{FF2B5EF4-FFF2-40B4-BE49-F238E27FC236}">
                <a16:creationId xmlns:a16="http://schemas.microsoft.com/office/drawing/2014/main" id="{E039A95A-8AA1-C1FD-12CA-77405661391B}"/>
              </a:ext>
            </a:extLst>
          </p:cNvPr>
          <p:cNvSpPr txBox="1">
            <a:spLocks/>
          </p:cNvSpPr>
          <p:nvPr/>
        </p:nvSpPr>
        <p:spPr>
          <a:xfrm>
            <a:off x="1" y="6317673"/>
            <a:ext cx="670559" cy="316023"/>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16D2D58C-0279-496B-9FB4-43F2F21812F3}" type="slidenum">
              <a:rPr lang="en-US" smtClean="0">
                <a:solidFill>
                  <a:schemeClr val="tx1"/>
                </a:solidFill>
                <a:latin typeface="IBM Plex Sans Arabic" panose="020B0503050203000203" pitchFamily="34" charset="-78"/>
                <a:cs typeface="IBM Plex Sans Arabic" panose="020B0503050203000203" pitchFamily="34" charset="-78"/>
              </a:rPr>
              <a:pPr/>
              <a:t>10</a:t>
            </a:fld>
            <a:endParaRPr lang="en-US" dirty="0">
              <a:solidFill>
                <a:schemeClr val="tx1"/>
              </a:solidFill>
              <a:latin typeface="IBM Plex Sans Arabic" panose="020B0503050203000203" pitchFamily="34" charset="-78"/>
              <a:cs typeface="IBM Plex Sans Arabic" panose="020B0503050203000203" pitchFamily="34" charset="-78"/>
            </a:endParaRPr>
          </a:p>
        </p:txBody>
      </p:sp>
      <p:graphicFrame>
        <p:nvGraphicFramePr>
          <p:cNvPr id="2" name="Table 1">
            <a:extLst>
              <a:ext uri="{FF2B5EF4-FFF2-40B4-BE49-F238E27FC236}">
                <a16:creationId xmlns:a16="http://schemas.microsoft.com/office/drawing/2014/main" id="{65E2CDE1-D562-4064-E5E7-05FAE8F16BB3}"/>
              </a:ext>
            </a:extLst>
          </p:cNvPr>
          <p:cNvGraphicFramePr>
            <a:graphicFrameLocks noGrp="1"/>
          </p:cNvGraphicFramePr>
          <p:nvPr>
            <p:extLst>
              <p:ext uri="{D42A27DB-BD31-4B8C-83A1-F6EECF244321}">
                <p14:modId xmlns:p14="http://schemas.microsoft.com/office/powerpoint/2010/main" val="2498199452"/>
              </p:ext>
            </p:extLst>
          </p:nvPr>
        </p:nvGraphicFramePr>
        <p:xfrm>
          <a:off x="483161" y="1474237"/>
          <a:ext cx="11198763" cy="4721292"/>
        </p:xfrm>
        <a:graphic>
          <a:graphicData uri="http://schemas.openxmlformats.org/drawingml/2006/table">
            <a:tbl>
              <a:tblPr firstRow="1" bandRow="1">
                <a:tableStyleId>{E8034E78-7F5D-4C2E-B375-FC64B27BC917}</a:tableStyleId>
              </a:tblPr>
              <a:tblGrid>
                <a:gridCol w="1244307">
                  <a:extLst>
                    <a:ext uri="{9D8B030D-6E8A-4147-A177-3AD203B41FA5}">
                      <a16:colId xmlns:a16="http://schemas.microsoft.com/office/drawing/2014/main" val="2278378228"/>
                    </a:ext>
                  </a:extLst>
                </a:gridCol>
                <a:gridCol w="1244307">
                  <a:extLst>
                    <a:ext uri="{9D8B030D-6E8A-4147-A177-3AD203B41FA5}">
                      <a16:colId xmlns:a16="http://schemas.microsoft.com/office/drawing/2014/main" val="418341569"/>
                    </a:ext>
                  </a:extLst>
                </a:gridCol>
                <a:gridCol w="1244307">
                  <a:extLst>
                    <a:ext uri="{9D8B030D-6E8A-4147-A177-3AD203B41FA5}">
                      <a16:colId xmlns:a16="http://schemas.microsoft.com/office/drawing/2014/main" val="1532409113"/>
                    </a:ext>
                  </a:extLst>
                </a:gridCol>
                <a:gridCol w="1244307">
                  <a:extLst>
                    <a:ext uri="{9D8B030D-6E8A-4147-A177-3AD203B41FA5}">
                      <a16:colId xmlns:a16="http://schemas.microsoft.com/office/drawing/2014/main" val="1840578728"/>
                    </a:ext>
                  </a:extLst>
                </a:gridCol>
                <a:gridCol w="1244307">
                  <a:extLst>
                    <a:ext uri="{9D8B030D-6E8A-4147-A177-3AD203B41FA5}">
                      <a16:colId xmlns:a16="http://schemas.microsoft.com/office/drawing/2014/main" val="3480410489"/>
                    </a:ext>
                  </a:extLst>
                </a:gridCol>
                <a:gridCol w="1244307">
                  <a:extLst>
                    <a:ext uri="{9D8B030D-6E8A-4147-A177-3AD203B41FA5}">
                      <a16:colId xmlns:a16="http://schemas.microsoft.com/office/drawing/2014/main" val="1200752323"/>
                    </a:ext>
                  </a:extLst>
                </a:gridCol>
                <a:gridCol w="1244307">
                  <a:extLst>
                    <a:ext uri="{9D8B030D-6E8A-4147-A177-3AD203B41FA5}">
                      <a16:colId xmlns:a16="http://schemas.microsoft.com/office/drawing/2014/main" val="3610628043"/>
                    </a:ext>
                  </a:extLst>
                </a:gridCol>
                <a:gridCol w="1244307">
                  <a:extLst>
                    <a:ext uri="{9D8B030D-6E8A-4147-A177-3AD203B41FA5}">
                      <a16:colId xmlns:a16="http://schemas.microsoft.com/office/drawing/2014/main" val="1382323925"/>
                    </a:ext>
                  </a:extLst>
                </a:gridCol>
                <a:gridCol w="1244307">
                  <a:extLst>
                    <a:ext uri="{9D8B030D-6E8A-4147-A177-3AD203B41FA5}">
                      <a16:colId xmlns:a16="http://schemas.microsoft.com/office/drawing/2014/main" val="3461333284"/>
                    </a:ext>
                  </a:extLst>
                </a:gridCol>
              </a:tblGrid>
              <a:tr h="393441">
                <a:tc>
                  <a:txBody>
                    <a:bodyPr/>
                    <a:lstStyle/>
                    <a:p>
                      <a:pPr algn="ctr"/>
                      <a:endParaRPr lang="en-SA" sz="1400" dirty="0">
                        <a:solidFill>
                          <a:srgbClr val="FFFFFF"/>
                        </a:solidFill>
                        <a:latin typeface="IBM Plex Sans Arabic" panose="020B0503050203000203" pitchFamily="34" charset="-78"/>
                        <a:cs typeface="IBM Plex Sans Arabic" panose="020B0503050203000203" pitchFamily="34" charset="-78"/>
                      </a:endParaRPr>
                    </a:p>
                  </a:txBody>
                  <a:tcPr anchor="ctr"/>
                </a:tc>
                <a:tc>
                  <a:txBody>
                    <a:bodyPr/>
                    <a:lstStyle/>
                    <a:p>
                      <a:pPr algn="ctr"/>
                      <a:endParaRPr lang="en-SA" sz="1400" dirty="0">
                        <a:solidFill>
                          <a:srgbClr val="FFFFFF"/>
                        </a:solidFill>
                        <a:latin typeface="IBM Plex Sans Arabic" panose="020B0503050203000203" pitchFamily="34" charset="-78"/>
                        <a:cs typeface="IBM Plex Sans Arabic" panose="020B0503050203000203" pitchFamily="34" charset="-78"/>
                      </a:endParaRPr>
                    </a:p>
                  </a:txBody>
                  <a:tcPr anchor="ctr"/>
                </a:tc>
                <a:tc>
                  <a:txBody>
                    <a:bodyPr/>
                    <a:lstStyle/>
                    <a:p>
                      <a:pPr algn="ctr"/>
                      <a:endParaRPr lang="en-SA" sz="1400" dirty="0">
                        <a:solidFill>
                          <a:srgbClr val="FFFFFF"/>
                        </a:solidFill>
                        <a:latin typeface="IBM Plex Sans Arabic" panose="020B0503050203000203" pitchFamily="34" charset="-78"/>
                        <a:cs typeface="IBM Plex Sans Arabic" panose="020B0503050203000203" pitchFamily="34" charset="-78"/>
                      </a:endParaRPr>
                    </a:p>
                  </a:txBody>
                  <a:tcPr anchor="ctr"/>
                </a:tc>
                <a:tc>
                  <a:txBody>
                    <a:bodyPr/>
                    <a:lstStyle/>
                    <a:p>
                      <a:pPr algn="ctr"/>
                      <a:endParaRPr lang="en-SA" sz="1400" dirty="0">
                        <a:solidFill>
                          <a:srgbClr val="FFFFFF"/>
                        </a:solidFill>
                        <a:latin typeface="IBM Plex Sans Arabic" panose="020B0503050203000203" pitchFamily="34" charset="-78"/>
                        <a:cs typeface="IBM Plex Sans Arabic" panose="020B0503050203000203" pitchFamily="34" charset="-78"/>
                      </a:endParaRPr>
                    </a:p>
                  </a:txBody>
                  <a:tcPr anchor="ctr"/>
                </a:tc>
                <a:tc>
                  <a:txBody>
                    <a:bodyPr/>
                    <a:lstStyle/>
                    <a:p>
                      <a:pPr algn="ctr"/>
                      <a:endParaRPr lang="en-SA" sz="1400" dirty="0">
                        <a:solidFill>
                          <a:srgbClr val="FFFFFF"/>
                        </a:solidFill>
                        <a:latin typeface="IBM Plex Sans Arabic" panose="020B0503050203000203" pitchFamily="34" charset="-78"/>
                        <a:cs typeface="IBM Plex Sans Arabic" panose="020B0503050203000203" pitchFamily="34" charset="-78"/>
                      </a:endParaRPr>
                    </a:p>
                  </a:txBody>
                  <a:tcPr anchor="ctr"/>
                </a:tc>
                <a:tc>
                  <a:txBody>
                    <a:bodyPr/>
                    <a:lstStyle/>
                    <a:p>
                      <a:pPr algn="ctr"/>
                      <a:endParaRPr lang="en-SA" sz="1400" dirty="0">
                        <a:solidFill>
                          <a:srgbClr val="FFFFFF"/>
                        </a:solidFill>
                        <a:latin typeface="IBM Plex Sans Arabic" panose="020B0503050203000203" pitchFamily="34" charset="-78"/>
                        <a:cs typeface="IBM Plex Sans Arabic" panose="020B0503050203000203" pitchFamily="34" charset="-78"/>
                      </a:endParaRPr>
                    </a:p>
                  </a:txBody>
                  <a:tcPr anchor="ctr"/>
                </a:tc>
                <a:tc>
                  <a:txBody>
                    <a:bodyPr/>
                    <a:lstStyle/>
                    <a:p>
                      <a:pPr algn="ctr"/>
                      <a:endParaRPr lang="en-SA" sz="1400" dirty="0">
                        <a:solidFill>
                          <a:srgbClr val="FFFFFF"/>
                        </a:solidFill>
                        <a:latin typeface="IBM Plex Sans Arabic" panose="020B0503050203000203" pitchFamily="34" charset="-78"/>
                        <a:cs typeface="IBM Plex Sans Arabic" panose="020B0503050203000203" pitchFamily="34" charset="-78"/>
                      </a:endParaRPr>
                    </a:p>
                  </a:txBody>
                  <a:tcPr anchor="ctr"/>
                </a:tc>
                <a:tc>
                  <a:txBody>
                    <a:bodyPr/>
                    <a:lstStyle/>
                    <a:p>
                      <a:pPr algn="ctr"/>
                      <a:endParaRPr lang="en-SA" sz="1400" dirty="0">
                        <a:solidFill>
                          <a:srgbClr val="FFFFFF"/>
                        </a:solidFill>
                        <a:latin typeface="IBM Plex Sans Arabic" panose="020B0503050203000203" pitchFamily="34" charset="-78"/>
                        <a:cs typeface="IBM Plex Sans Arabic" panose="020B0503050203000203" pitchFamily="34" charset="-78"/>
                      </a:endParaRPr>
                    </a:p>
                  </a:txBody>
                  <a:tcPr anchor="ctr"/>
                </a:tc>
                <a:tc>
                  <a:txBody>
                    <a:bodyPr/>
                    <a:lstStyle/>
                    <a:p>
                      <a:pPr marL="0" algn="ctr" defTabSz="914400" rtl="1" eaLnBrk="1" latinLnBrk="0" hangingPunct="1"/>
                      <a:r>
                        <a:rPr lang="ar-SA" sz="1400" dirty="0">
                          <a:solidFill>
                            <a:srgbClr val="FFFFFF"/>
                          </a:solidFill>
                          <a:latin typeface="IBM Plex Sans Arabic" panose="020B0503050203000203" pitchFamily="34" charset="-78"/>
                          <a:cs typeface="IBM Plex Sans Arabic" panose="020B0503050203000203" pitchFamily="34" charset="-78"/>
                        </a:rPr>
                        <a:t>هنا النص</a:t>
                      </a:r>
                      <a:endParaRPr lang="en-SA" sz="1400" dirty="0">
                        <a:solidFill>
                          <a:srgbClr val="FFFFFF"/>
                        </a:solidFill>
                        <a:latin typeface="IBM Plex Sans Arabic" panose="020B0503050203000203" pitchFamily="34" charset="-78"/>
                        <a:cs typeface="IBM Plex Sans Arabic" panose="020B0503050203000203" pitchFamily="34" charset="-78"/>
                      </a:endParaRPr>
                    </a:p>
                  </a:txBody>
                  <a:tcPr anchor="ctr"/>
                </a:tc>
                <a:extLst>
                  <a:ext uri="{0D108BD9-81ED-4DB2-BD59-A6C34878D82A}">
                    <a16:rowId xmlns:a16="http://schemas.microsoft.com/office/drawing/2014/main" val="436414989"/>
                  </a:ext>
                </a:extLst>
              </a:tr>
              <a:tr h="393441">
                <a:tc>
                  <a:txBody>
                    <a:bodyPr/>
                    <a:lstStyle/>
                    <a:p>
                      <a:pPr algn="ctr"/>
                      <a:endParaRPr lang="en-SA" sz="1400">
                        <a:solidFill>
                          <a:srgbClr val="001D54"/>
                        </a:solidFill>
                        <a:latin typeface="IBM Plex Sans Arabic" panose="020B0503050203000203" pitchFamily="34" charset="-78"/>
                        <a:cs typeface="IBM Plex Sans Arabic" panose="020B0503050203000203" pitchFamily="34" charset="-78"/>
                      </a:endParaRPr>
                    </a:p>
                  </a:txBody>
                  <a:tcPr anchor="ctr"/>
                </a:tc>
                <a:tc>
                  <a:txBody>
                    <a:bodyPr/>
                    <a:lstStyle/>
                    <a:p>
                      <a:pPr algn="ctr"/>
                      <a:endParaRPr lang="en-SA" sz="1400">
                        <a:solidFill>
                          <a:srgbClr val="001D54"/>
                        </a:solidFill>
                        <a:latin typeface="IBM Plex Sans Arabic" panose="020B0503050203000203" pitchFamily="34" charset="-78"/>
                        <a:cs typeface="IBM Plex Sans Arabic" panose="020B0503050203000203" pitchFamily="34" charset="-78"/>
                      </a:endParaRPr>
                    </a:p>
                  </a:txBody>
                  <a:tcPr anchor="ctr"/>
                </a:tc>
                <a:tc>
                  <a:txBody>
                    <a:bodyPr/>
                    <a:lstStyle/>
                    <a:p>
                      <a:pPr algn="ctr"/>
                      <a:endParaRPr lang="en-SA" sz="1400">
                        <a:solidFill>
                          <a:srgbClr val="001D54"/>
                        </a:solidFill>
                        <a:latin typeface="IBM Plex Sans Arabic" panose="020B0503050203000203" pitchFamily="34" charset="-78"/>
                        <a:cs typeface="IBM Plex Sans Arabic" panose="020B0503050203000203" pitchFamily="34" charset="-78"/>
                      </a:endParaRPr>
                    </a:p>
                  </a:txBody>
                  <a:tcPr anchor="ctr"/>
                </a:tc>
                <a:tc>
                  <a:txBody>
                    <a:bodyPr/>
                    <a:lstStyle/>
                    <a:p>
                      <a:pPr algn="ctr"/>
                      <a:endParaRPr lang="en-SA" sz="1400">
                        <a:solidFill>
                          <a:srgbClr val="001D54"/>
                        </a:solidFill>
                        <a:latin typeface="IBM Plex Sans Arabic" panose="020B0503050203000203" pitchFamily="34" charset="-78"/>
                        <a:cs typeface="IBM Plex Sans Arabic" panose="020B0503050203000203" pitchFamily="34" charset="-78"/>
                      </a:endParaRPr>
                    </a:p>
                  </a:txBody>
                  <a:tcPr anchor="ctr"/>
                </a:tc>
                <a:tc>
                  <a:txBody>
                    <a:bodyPr/>
                    <a:lstStyle/>
                    <a:p>
                      <a:pPr algn="ctr"/>
                      <a:endParaRPr lang="en-SA" sz="1400" dirty="0">
                        <a:solidFill>
                          <a:srgbClr val="001D54"/>
                        </a:solidFill>
                        <a:latin typeface="IBM Plex Sans Arabic" panose="020B0503050203000203" pitchFamily="34" charset="-78"/>
                        <a:cs typeface="IBM Plex Sans Arabic" panose="020B0503050203000203" pitchFamily="34" charset="-78"/>
                      </a:endParaRPr>
                    </a:p>
                  </a:txBody>
                  <a:tcPr anchor="ctr"/>
                </a:tc>
                <a:tc>
                  <a:txBody>
                    <a:bodyPr/>
                    <a:lstStyle/>
                    <a:p>
                      <a:pPr algn="ctr"/>
                      <a:endParaRPr lang="en-SA" sz="1400" dirty="0">
                        <a:solidFill>
                          <a:srgbClr val="001D54"/>
                        </a:solidFill>
                        <a:latin typeface="IBM Plex Sans Arabic" panose="020B0503050203000203" pitchFamily="34" charset="-78"/>
                        <a:cs typeface="IBM Plex Sans Arabic" panose="020B0503050203000203" pitchFamily="34" charset="-78"/>
                      </a:endParaRPr>
                    </a:p>
                  </a:txBody>
                  <a:tcPr anchor="ctr"/>
                </a:tc>
                <a:tc>
                  <a:txBody>
                    <a:bodyPr/>
                    <a:lstStyle/>
                    <a:p>
                      <a:pPr algn="ctr"/>
                      <a:endParaRPr lang="en-SA" sz="1400">
                        <a:solidFill>
                          <a:srgbClr val="001D54"/>
                        </a:solidFill>
                        <a:latin typeface="IBM Plex Sans Arabic" panose="020B0503050203000203" pitchFamily="34" charset="-78"/>
                        <a:cs typeface="IBM Plex Sans Arabic" panose="020B0503050203000203" pitchFamily="34" charset="-78"/>
                      </a:endParaRPr>
                    </a:p>
                  </a:txBody>
                  <a:tcPr anchor="ctr"/>
                </a:tc>
                <a:tc>
                  <a:txBody>
                    <a:bodyPr/>
                    <a:lstStyle/>
                    <a:p>
                      <a:pPr algn="ctr"/>
                      <a:endParaRPr lang="en-SA" sz="1400">
                        <a:solidFill>
                          <a:srgbClr val="001D54"/>
                        </a:solidFill>
                        <a:latin typeface="IBM Plex Sans Arabic" panose="020B0503050203000203" pitchFamily="34" charset="-78"/>
                        <a:cs typeface="IBM Plex Sans Arabic" panose="020B0503050203000203" pitchFamily="34" charset="-78"/>
                      </a:endParaRPr>
                    </a:p>
                  </a:txBody>
                  <a:tcPr anchor="ctr"/>
                </a:tc>
                <a:tc>
                  <a:txBody>
                    <a:bodyPr/>
                    <a:lstStyle/>
                    <a:p>
                      <a:pPr marL="0" algn="ctr" defTabSz="914400" rtl="1" eaLnBrk="1" latinLnBrk="0" hangingPunct="1"/>
                      <a:r>
                        <a:rPr lang="ar-SA" sz="1400" dirty="0">
                          <a:solidFill>
                            <a:srgbClr val="001D54"/>
                          </a:solidFill>
                          <a:latin typeface="IBM Plex Sans Arabic" panose="020B0503050203000203" pitchFamily="34" charset="-78"/>
                          <a:cs typeface="IBM Plex Sans Arabic" panose="020B0503050203000203" pitchFamily="34" charset="-78"/>
                        </a:rPr>
                        <a:t>تجربة</a:t>
                      </a:r>
                      <a:endParaRPr lang="en-SA" sz="1400" dirty="0">
                        <a:solidFill>
                          <a:srgbClr val="001D54"/>
                        </a:solidFill>
                        <a:latin typeface="IBM Plex Sans Arabic" panose="020B0503050203000203" pitchFamily="34" charset="-78"/>
                        <a:cs typeface="IBM Plex Sans Arabic" panose="020B0503050203000203" pitchFamily="34" charset="-78"/>
                      </a:endParaRPr>
                    </a:p>
                  </a:txBody>
                  <a:tcPr anchor="ctr"/>
                </a:tc>
                <a:extLst>
                  <a:ext uri="{0D108BD9-81ED-4DB2-BD59-A6C34878D82A}">
                    <a16:rowId xmlns:a16="http://schemas.microsoft.com/office/drawing/2014/main" val="2799295909"/>
                  </a:ext>
                </a:extLst>
              </a:tr>
              <a:tr h="393441">
                <a:tc>
                  <a:txBody>
                    <a:bodyPr/>
                    <a:lstStyle/>
                    <a:p>
                      <a:pPr algn="ctr"/>
                      <a:endParaRPr lang="en-SA" sz="1400">
                        <a:solidFill>
                          <a:srgbClr val="001D54"/>
                        </a:solidFill>
                        <a:latin typeface="IBM Plex Sans Arabic" panose="020B0503050203000203" pitchFamily="34" charset="-78"/>
                        <a:cs typeface="IBM Plex Sans Arabic" panose="020B0503050203000203" pitchFamily="34" charset="-78"/>
                      </a:endParaRPr>
                    </a:p>
                  </a:txBody>
                  <a:tcPr anchor="ctr"/>
                </a:tc>
                <a:tc>
                  <a:txBody>
                    <a:bodyPr/>
                    <a:lstStyle/>
                    <a:p>
                      <a:pPr algn="ctr"/>
                      <a:endParaRPr lang="en-SA" sz="1400">
                        <a:solidFill>
                          <a:srgbClr val="001D54"/>
                        </a:solidFill>
                        <a:latin typeface="IBM Plex Sans Arabic" panose="020B0503050203000203" pitchFamily="34" charset="-78"/>
                        <a:cs typeface="IBM Plex Sans Arabic" panose="020B0503050203000203" pitchFamily="34" charset="-78"/>
                      </a:endParaRPr>
                    </a:p>
                  </a:txBody>
                  <a:tcPr anchor="ctr"/>
                </a:tc>
                <a:tc>
                  <a:txBody>
                    <a:bodyPr/>
                    <a:lstStyle/>
                    <a:p>
                      <a:pPr algn="ctr"/>
                      <a:endParaRPr lang="en-SA" sz="1400">
                        <a:solidFill>
                          <a:srgbClr val="001D54"/>
                        </a:solidFill>
                        <a:latin typeface="IBM Plex Sans Arabic" panose="020B0503050203000203" pitchFamily="34" charset="-78"/>
                        <a:cs typeface="IBM Plex Sans Arabic" panose="020B0503050203000203" pitchFamily="34" charset="-78"/>
                      </a:endParaRPr>
                    </a:p>
                  </a:txBody>
                  <a:tcPr anchor="ctr"/>
                </a:tc>
                <a:tc>
                  <a:txBody>
                    <a:bodyPr/>
                    <a:lstStyle/>
                    <a:p>
                      <a:pPr algn="ctr"/>
                      <a:endParaRPr lang="en-SA" sz="1400">
                        <a:solidFill>
                          <a:srgbClr val="001D54"/>
                        </a:solidFill>
                        <a:latin typeface="IBM Plex Sans Arabic" panose="020B0503050203000203" pitchFamily="34" charset="-78"/>
                        <a:cs typeface="IBM Plex Sans Arabic" panose="020B0503050203000203" pitchFamily="34" charset="-78"/>
                      </a:endParaRPr>
                    </a:p>
                  </a:txBody>
                  <a:tcPr anchor="ctr"/>
                </a:tc>
                <a:tc>
                  <a:txBody>
                    <a:bodyPr/>
                    <a:lstStyle/>
                    <a:p>
                      <a:pPr algn="ctr"/>
                      <a:endParaRPr lang="en-SA" sz="1400">
                        <a:solidFill>
                          <a:srgbClr val="001D54"/>
                        </a:solidFill>
                        <a:latin typeface="IBM Plex Sans Arabic" panose="020B0503050203000203" pitchFamily="34" charset="-78"/>
                        <a:cs typeface="IBM Plex Sans Arabic" panose="020B0503050203000203" pitchFamily="34" charset="-78"/>
                      </a:endParaRPr>
                    </a:p>
                  </a:txBody>
                  <a:tcPr anchor="ctr"/>
                </a:tc>
                <a:tc>
                  <a:txBody>
                    <a:bodyPr/>
                    <a:lstStyle/>
                    <a:p>
                      <a:pPr algn="ctr"/>
                      <a:endParaRPr lang="en-SA" sz="1400" dirty="0">
                        <a:solidFill>
                          <a:srgbClr val="001D54"/>
                        </a:solidFill>
                        <a:latin typeface="IBM Plex Sans Arabic" panose="020B0503050203000203" pitchFamily="34" charset="-78"/>
                        <a:cs typeface="IBM Plex Sans Arabic" panose="020B0503050203000203" pitchFamily="34" charset="-78"/>
                      </a:endParaRPr>
                    </a:p>
                  </a:txBody>
                  <a:tcPr anchor="ctr"/>
                </a:tc>
                <a:tc>
                  <a:txBody>
                    <a:bodyPr/>
                    <a:lstStyle/>
                    <a:p>
                      <a:pPr algn="ctr"/>
                      <a:endParaRPr lang="en-SA" sz="1400" dirty="0">
                        <a:solidFill>
                          <a:srgbClr val="001D54"/>
                        </a:solidFill>
                        <a:latin typeface="IBM Plex Sans Arabic" panose="020B0503050203000203" pitchFamily="34" charset="-78"/>
                        <a:cs typeface="IBM Plex Sans Arabic" panose="020B0503050203000203" pitchFamily="34" charset="-78"/>
                      </a:endParaRPr>
                    </a:p>
                  </a:txBody>
                  <a:tcPr anchor="ctr"/>
                </a:tc>
                <a:tc>
                  <a:txBody>
                    <a:bodyPr/>
                    <a:lstStyle/>
                    <a:p>
                      <a:pPr algn="ctr"/>
                      <a:endParaRPr lang="en-SA" sz="1400" dirty="0">
                        <a:solidFill>
                          <a:srgbClr val="001D54"/>
                        </a:solidFill>
                        <a:latin typeface="IBM Plex Sans Arabic" panose="020B0503050203000203" pitchFamily="34" charset="-78"/>
                        <a:cs typeface="IBM Plex Sans Arabic" panose="020B0503050203000203" pitchFamily="34" charset="-78"/>
                      </a:endParaRPr>
                    </a:p>
                  </a:txBody>
                  <a:tcPr anchor="ctr"/>
                </a:tc>
                <a:tc>
                  <a:txBody>
                    <a:bodyPr/>
                    <a:lstStyle/>
                    <a:p>
                      <a:pPr marL="0" algn="ctr" defTabSz="914400" rtl="1" eaLnBrk="1" latinLnBrk="0" hangingPunct="1"/>
                      <a:endParaRPr lang="en-SA" sz="1400" dirty="0">
                        <a:solidFill>
                          <a:srgbClr val="001D54"/>
                        </a:solidFill>
                        <a:latin typeface="IBM Plex Sans Arabic" panose="020B0503050203000203" pitchFamily="34" charset="-78"/>
                        <a:cs typeface="IBM Plex Sans Arabic" panose="020B0503050203000203" pitchFamily="34" charset="-78"/>
                      </a:endParaRPr>
                    </a:p>
                  </a:txBody>
                  <a:tcPr anchor="ctr"/>
                </a:tc>
                <a:extLst>
                  <a:ext uri="{0D108BD9-81ED-4DB2-BD59-A6C34878D82A}">
                    <a16:rowId xmlns:a16="http://schemas.microsoft.com/office/drawing/2014/main" val="1361121602"/>
                  </a:ext>
                </a:extLst>
              </a:tr>
              <a:tr h="393441">
                <a:tc>
                  <a:txBody>
                    <a:bodyPr/>
                    <a:lstStyle/>
                    <a:p>
                      <a:pPr marL="0" algn="ctr" defTabSz="914400" rtl="1" eaLnBrk="1" latinLnBrk="0" hangingPunct="1"/>
                      <a:endParaRPr lang="en-SA" sz="1400" dirty="0">
                        <a:solidFill>
                          <a:srgbClr val="001D54"/>
                        </a:solidFill>
                        <a:latin typeface="IBM Plex Sans Arabic" panose="020B0503050203000203" pitchFamily="34" charset="-78"/>
                        <a:cs typeface="IBM Plex Sans Arabic" panose="020B0503050203000203" pitchFamily="34" charset="-78"/>
                      </a:endParaRPr>
                    </a:p>
                  </a:txBody>
                  <a:tcPr anchor="ctr"/>
                </a:tc>
                <a:tc>
                  <a:txBody>
                    <a:bodyPr/>
                    <a:lstStyle/>
                    <a:p>
                      <a:pPr marL="0" algn="ctr" defTabSz="914400" rtl="1" eaLnBrk="1" latinLnBrk="0" hangingPunct="1"/>
                      <a:endParaRPr lang="en-SA" sz="1400" dirty="0">
                        <a:solidFill>
                          <a:srgbClr val="001D54"/>
                        </a:solidFill>
                        <a:latin typeface="IBM Plex Sans Arabic" panose="020B0503050203000203" pitchFamily="34" charset="-78"/>
                        <a:cs typeface="IBM Plex Sans Arabic" panose="020B0503050203000203" pitchFamily="34" charset="-78"/>
                      </a:endParaRPr>
                    </a:p>
                  </a:txBody>
                  <a:tcPr anchor="ctr"/>
                </a:tc>
                <a:tc>
                  <a:txBody>
                    <a:bodyPr/>
                    <a:lstStyle/>
                    <a:p>
                      <a:pPr marL="0" algn="ctr" defTabSz="914400" rtl="1" eaLnBrk="1" latinLnBrk="0" hangingPunct="1"/>
                      <a:endParaRPr lang="en-SA" sz="1400" dirty="0">
                        <a:solidFill>
                          <a:srgbClr val="001D54"/>
                        </a:solidFill>
                        <a:latin typeface="IBM Plex Sans Arabic" panose="020B0503050203000203" pitchFamily="34" charset="-78"/>
                        <a:cs typeface="IBM Plex Sans Arabic" panose="020B0503050203000203" pitchFamily="34" charset="-78"/>
                      </a:endParaRPr>
                    </a:p>
                  </a:txBody>
                  <a:tcPr anchor="ctr"/>
                </a:tc>
                <a:tc>
                  <a:txBody>
                    <a:bodyPr/>
                    <a:lstStyle/>
                    <a:p>
                      <a:pPr algn="ctr"/>
                      <a:endParaRPr lang="en-SA" sz="1400" dirty="0">
                        <a:solidFill>
                          <a:srgbClr val="001D54"/>
                        </a:solidFill>
                        <a:latin typeface="IBM Plex Sans Arabic" panose="020B0503050203000203" pitchFamily="34" charset="-78"/>
                        <a:cs typeface="IBM Plex Sans Arabic" panose="020B0503050203000203" pitchFamily="34" charset="-78"/>
                      </a:endParaRPr>
                    </a:p>
                  </a:txBody>
                  <a:tcPr anchor="ctr"/>
                </a:tc>
                <a:tc>
                  <a:txBody>
                    <a:bodyPr/>
                    <a:lstStyle/>
                    <a:p>
                      <a:pPr marL="0" algn="ctr" defTabSz="914400" rtl="1" eaLnBrk="1" latinLnBrk="0" hangingPunct="1"/>
                      <a:endParaRPr lang="en-SA" sz="1400" dirty="0">
                        <a:solidFill>
                          <a:srgbClr val="001D54"/>
                        </a:solidFill>
                        <a:latin typeface="IBM Plex Sans Arabic" panose="020B0503050203000203" pitchFamily="34" charset="-78"/>
                        <a:cs typeface="IBM Plex Sans Arabic" panose="020B0503050203000203" pitchFamily="34" charset="-78"/>
                      </a:endParaRPr>
                    </a:p>
                  </a:txBody>
                  <a:tcPr anchor="ctr"/>
                </a:tc>
                <a:tc>
                  <a:txBody>
                    <a:bodyPr/>
                    <a:lstStyle/>
                    <a:p>
                      <a:pPr algn="ctr"/>
                      <a:endParaRPr lang="en-SA" sz="1400" dirty="0">
                        <a:solidFill>
                          <a:srgbClr val="001D54"/>
                        </a:solidFill>
                        <a:latin typeface="IBM Plex Sans Arabic" panose="020B0503050203000203" pitchFamily="34" charset="-78"/>
                        <a:cs typeface="IBM Plex Sans Arabic" panose="020B0503050203000203" pitchFamily="34" charset="-78"/>
                      </a:endParaRPr>
                    </a:p>
                  </a:txBody>
                  <a:tcPr anchor="ctr"/>
                </a:tc>
                <a:tc>
                  <a:txBody>
                    <a:bodyPr/>
                    <a:lstStyle/>
                    <a:p>
                      <a:pPr marL="0" algn="ctr" defTabSz="914400" rtl="1" eaLnBrk="1" latinLnBrk="0" hangingPunct="1"/>
                      <a:endParaRPr lang="en-SA" sz="1400" dirty="0">
                        <a:solidFill>
                          <a:srgbClr val="001D54"/>
                        </a:solidFill>
                        <a:latin typeface="IBM Plex Sans Arabic" panose="020B0503050203000203" pitchFamily="34" charset="-78"/>
                        <a:cs typeface="IBM Plex Sans Arabic" panose="020B0503050203000203" pitchFamily="34" charset="-78"/>
                      </a:endParaRPr>
                    </a:p>
                  </a:txBody>
                  <a:tcPr anchor="ctr"/>
                </a:tc>
                <a:tc>
                  <a:txBody>
                    <a:bodyPr/>
                    <a:lstStyle/>
                    <a:p>
                      <a:pPr marL="0" algn="ctr" defTabSz="914400" rtl="1" eaLnBrk="1" latinLnBrk="0" hangingPunct="1"/>
                      <a:endParaRPr lang="en-SA" sz="1400" dirty="0">
                        <a:solidFill>
                          <a:srgbClr val="001D54"/>
                        </a:solidFill>
                        <a:latin typeface="IBM Plex Sans Arabic" panose="020B0503050203000203" pitchFamily="34" charset="-78"/>
                        <a:cs typeface="IBM Plex Sans Arabic" panose="020B0503050203000203" pitchFamily="34" charset="-78"/>
                      </a:endParaRPr>
                    </a:p>
                  </a:txBody>
                  <a:tcPr anchor="ctr"/>
                </a:tc>
                <a:tc>
                  <a:txBody>
                    <a:bodyPr/>
                    <a:lstStyle/>
                    <a:p>
                      <a:pPr marL="0" algn="ctr" defTabSz="914400" rtl="1" eaLnBrk="1" latinLnBrk="0" hangingPunct="1"/>
                      <a:endParaRPr lang="en-SA" sz="1400" dirty="0">
                        <a:solidFill>
                          <a:srgbClr val="001D54"/>
                        </a:solidFill>
                        <a:latin typeface="IBM Plex Sans Arabic" panose="020B0503050203000203" pitchFamily="34" charset="-78"/>
                        <a:cs typeface="IBM Plex Sans Arabic" panose="020B0503050203000203" pitchFamily="34" charset="-78"/>
                      </a:endParaRPr>
                    </a:p>
                  </a:txBody>
                  <a:tcPr anchor="ctr"/>
                </a:tc>
                <a:extLst>
                  <a:ext uri="{0D108BD9-81ED-4DB2-BD59-A6C34878D82A}">
                    <a16:rowId xmlns:a16="http://schemas.microsoft.com/office/drawing/2014/main" val="2957996731"/>
                  </a:ext>
                </a:extLst>
              </a:tr>
              <a:tr h="393441">
                <a:tc>
                  <a:txBody>
                    <a:bodyPr/>
                    <a:lstStyle/>
                    <a:p>
                      <a:pPr marL="0" algn="ctr" defTabSz="914400" rtl="1" eaLnBrk="1" latinLnBrk="0" hangingPunct="1"/>
                      <a:endParaRPr lang="en-SA" sz="1400" dirty="0">
                        <a:solidFill>
                          <a:srgbClr val="001D54"/>
                        </a:solidFill>
                        <a:latin typeface="IBM Plex Sans Arabic" panose="020B0503050203000203" pitchFamily="34" charset="-78"/>
                        <a:cs typeface="IBM Plex Sans Arabic" panose="020B0503050203000203" pitchFamily="34" charset="-78"/>
                      </a:endParaRPr>
                    </a:p>
                  </a:txBody>
                  <a:tcPr anchor="ctr"/>
                </a:tc>
                <a:tc>
                  <a:txBody>
                    <a:bodyPr/>
                    <a:lstStyle/>
                    <a:p>
                      <a:pPr marL="0" algn="ctr" defTabSz="914400" rtl="1" eaLnBrk="1" latinLnBrk="0" hangingPunct="1"/>
                      <a:endParaRPr lang="en-SA" sz="1400" dirty="0">
                        <a:solidFill>
                          <a:srgbClr val="001D54"/>
                        </a:solidFill>
                        <a:latin typeface="IBM Plex Sans Arabic" panose="020B0503050203000203" pitchFamily="34" charset="-78"/>
                        <a:cs typeface="IBM Plex Sans Arabic" panose="020B0503050203000203" pitchFamily="34" charset="-78"/>
                      </a:endParaRPr>
                    </a:p>
                  </a:txBody>
                  <a:tcPr anchor="ctr"/>
                </a:tc>
                <a:tc>
                  <a:txBody>
                    <a:bodyPr/>
                    <a:lstStyle/>
                    <a:p>
                      <a:pPr marL="0" algn="ctr" defTabSz="914400" rtl="1" eaLnBrk="1" latinLnBrk="0" hangingPunct="1"/>
                      <a:endParaRPr lang="en-SA" sz="1400" dirty="0">
                        <a:solidFill>
                          <a:srgbClr val="001D54"/>
                        </a:solidFill>
                        <a:latin typeface="IBM Plex Sans Arabic" panose="020B0503050203000203" pitchFamily="34" charset="-78"/>
                        <a:cs typeface="IBM Plex Sans Arabic" panose="020B0503050203000203" pitchFamily="34" charset="-78"/>
                      </a:endParaRPr>
                    </a:p>
                  </a:txBody>
                  <a:tcPr anchor="ctr"/>
                </a:tc>
                <a:tc>
                  <a:txBody>
                    <a:bodyPr/>
                    <a:lstStyle/>
                    <a:p>
                      <a:pPr algn="ctr"/>
                      <a:endParaRPr lang="en-SA" sz="1400" dirty="0">
                        <a:solidFill>
                          <a:srgbClr val="001D54"/>
                        </a:solidFill>
                        <a:latin typeface="IBM Plex Sans Arabic" panose="020B0503050203000203" pitchFamily="34" charset="-78"/>
                        <a:cs typeface="IBM Plex Sans Arabic" panose="020B0503050203000203" pitchFamily="34" charset="-78"/>
                      </a:endParaRPr>
                    </a:p>
                  </a:txBody>
                  <a:tcPr anchor="ctr"/>
                </a:tc>
                <a:tc>
                  <a:txBody>
                    <a:bodyPr/>
                    <a:lstStyle/>
                    <a:p>
                      <a:pPr marL="0" algn="ctr" defTabSz="914400" rtl="1" eaLnBrk="1" latinLnBrk="0" hangingPunct="1"/>
                      <a:endParaRPr lang="en-SA" sz="1400" dirty="0">
                        <a:solidFill>
                          <a:srgbClr val="001D54"/>
                        </a:solidFill>
                        <a:latin typeface="IBM Plex Sans Arabic" panose="020B0503050203000203" pitchFamily="34" charset="-78"/>
                        <a:cs typeface="IBM Plex Sans Arabic" panose="020B0503050203000203" pitchFamily="34" charset="-78"/>
                      </a:endParaRPr>
                    </a:p>
                  </a:txBody>
                  <a:tcPr anchor="ctr"/>
                </a:tc>
                <a:tc>
                  <a:txBody>
                    <a:bodyPr/>
                    <a:lstStyle/>
                    <a:p>
                      <a:pPr algn="ctr"/>
                      <a:endParaRPr lang="en-SA" sz="1400" dirty="0">
                        <a:solidFill>
                          <a:srgbClr val="001D54"/>
                        </a:solidFill>
                        <a:latin typeface="IBM Plex Sans Arabic" panose="020B0503050203000203" pitchFamily="34" charset="-78"/>
                        <a:cs typeface="IBM Plex Sans Arabic" panose="020B0503050203000203" pitchFamily="34" charset="-78"/>
                      </a:endParaRPr>
                    </a:p>
                  </a:txBody>
                  <a:tcPr anchor="ctr"/>
                </a:tc>
                <a:tc>
                  <a:txBody>
                    <a:bodyPr/>
                    <a:lstStyle/>
                    <a:p>
                      <a:pPr marL="0" algn="ctr" defTabSz="914400" rtl="1" eaLnBrk="1" latinLnBrk="0" hangingPunct="1"/>
                      <a:endParaRPr lang="en-SA" sz="1400" dirty="0">
                        <a:solidFill>
                          <a:srgbClr val="001D54"/>
                        </a:solidFill>
                        <a:latin typeface="IBM Plex Sans Arabic" panose="020B0503050203000203" pitchFamily="34" charset="-78"/>
                        <a:cs typeface="IBM Plex Sans Arabic" panose="020B0503050203000203" pitchFamily="34" charset="-78"/>
                      </a:endParaRPr>
                    </a:p>
                  </a:txBody>
                  <a:tcPr anchor="ctr"/>
                </a:tc>
                <a:tc>
                  <a:txBody>
                    <a:bodyPr/>
                    <a:lstStyle/>
                    <a:p>
                      <a:pPr marL="0" algn="ctr" defTabSz="914400" rtl="1" eaLnBrk="1" latinLnBrk="0" hangingPunct="1"/>
                      <a:endParaRPr lang="en-SA" sz="1400" dirty="0">
                        <a:solidFill>
                          <a:srgbClr val="001D54"/>
                        </a:solidFill>
                        <a:latin typeface="IBM Plex Sans Arabic" panose="020B0503050203000203" pitchFamily="34" charset="-78"/>
                        <a:cs typeface="IBM Plex Sans Arabic" panose="020B0503050203000203" pitchFamily="34" charset="-78"/>
                      </a:endParaRPr>
                    </a:p>
                  </a:txBody>
                  <a:tcPr anchor="ctr"/>
                </a:tc>
                <a:tc>
                  <a:txBody>
                    <a:bodyPr/>
                    <a:lstStyle/>
                    <a:p>
                      <a:pPr marL="0" algn="ctr" defTabSz="914400" rtl="1" eaLnBrk="1" latinLnBrk="0" hangingPunct="1"/>
                      <a:endParaRPr lang="en-SA" sz="1400" dirty="0">
                        <a:solidFill>
                          <a:srgbClr val="001D54"/>
                        </a:solidFill>
                        <a:latin typeface="IBM Plex Sans Arabic" panose="020B0503050203000203" pitchFamily="34" charset="-78"/>
                        <a:cs typeface="IBM Plex Sans Arabic" panose="020B0503050203000203" pitchFamily="34" charset="-78"/>
                      </a:endParaRPr>
                    </a:p>
                  </a:txBody>
                  <a:tcPr anchor="ctr"/>
                </a:tc>
                <a:extLst>
                  <a:ext uri="{0D108BD9-81ED-4DB2-BD59-A6C34878D82A}">
                    <a16:rowId xmlns:a16="http://schemas.microsoft.com/office/drawing/2014/main" val="2830892167"/>
                  </a:ext>
                </a:extLst>
              </a:tr>
              <a:tr h="393441">
                <a:tc>
                  <a:txBody>
                    <a:bodyPr/>
                    <a:lstStyle/>
                    <a:p>
                      <a:pPr marL="0" algn="ctr" defTabSz="914400" rtl="1" eaLnBrk="1" latinLnBrk="0" hangingPunct="1"/>
                      <a:endParaRPr lang="en-SA" sz="1400" dirty="0">
                        <a:solidFill>
                          <a:srgbClr val="001D54"/>
                        </a:solidFill>
                        <a:latin typeface="IBM Plex Sans Arabic" panose="020B0503050203000203" pitchFamily="34" charset="-78"/>
                        <a:cs typeface="IBM Plex Sans Arabic" panose="020B0503050203000203" pitchFamily="34" charset="-78"/>
                      </a:endParaRPr>
                    </a:p>
                  </a:txBody>
                  <a:tcPr anchor="ctr"/>
                </a:tc>
                <a:tc>
                  <a:txBody>
                    <a:bodyPr/>
                    <a:lstStyle/>
                    <a:p>
                      <a:pPr marL="0" algn="ctr" defTabSz="914400" rtl="1" eaLnBrk="1" latinLnBrk="0" hangingPunct="1"/>
                      <a:endParaRPr lang="en-SA" sz="1400" dirty="0">
                        <a:solidFill>
                          <a:srgbClr val="001D54"/>
                        </a:solidFill>
                        <a:latin typeface="IBM Plex Sans Arabic" panose="020B0503050203000203" pitchFamily="34" charset="-78"/>
                        <a:cs typeface="IBM Plex Sans Arabic" panose="020B0503050203000203" pitchFamily="34" charset="-78"/>
                      </a:endParaRPr>
                    </a:p>
                  </a:txBody>
                  <a:tcPr anchor="ctr"/>
                </a:tc>
                <a:tc>
                  <a:txBody>
                    <a:bodyPr/>
                    <a:lstStyle/>
                    <a:p>
                      <a:pPr marL="0" algn="ctr" defTabSz="914400" rtl="1" eaLnBrk="1" latinLnBrk="0" hangingPunct="1"/>
                      <a:endParaRPr lang="en-SA" sz="1400" dirty="0">
                        <a:solidFill>
                          <a:srgbClr val="001D54"/>
                        </a:solidFill>
                        <a:latin typeface="IBM Plex Sans Arabic" panose="020B0503050203000203" pitchFamily="34" charset="-78"/>
                        <a:cs typeface="IBM Plex Sans Arabic" panose="020B0503050203000203" pitchFamily="34" charset="-78"/>
                      </a:endParaRPr>
                    </a:p>
                  </a:txBody>
                  <a:tcPr anchor="ctr"/>
                </a:tc>
                <a:tc>
                  <a:txBody>
                    <a:bodyPr/>
                    <a:lstStyle/>
                    <a:p>
                      <a:pPr algn="ctr"/>
                      <a:endParaRPr lang="en-SA" sz="1400" dirty="0">
                        <a:solidFill>
                          <a:srgbClr val="001D54"/>
                        </a:solidFill>
                        <a:latin typeface="IBM Plex Sans Arabic" panose="020B0503050203000203" pitchFamily="34" charset="-78"/>
                        <a:cs typeface="IBM Plex Sans Arabic" panose="020B0503050203000203" pitchFamily="34" charset="-78"/>
                      </a:endParaRPr>
                    </a:p>
                  </a:txBody>
                  <a:tcPr anchor="ctr"/>
                </a:tc>
                <a:tc>
                  <a:txBody>
                    <a:bodyPr/>
                    <a:lstStyle/>
                    <a:p>
                      <a:pPr marL="0" algn="ctr" defTabSz="914400" rtl="1" eaLnBrk="1" latinLnBrk="0" hangingPunct="1"/>
                      <a:endParaRPr lang="en-SA" sz="1400" dirty="0">
                        <a:solidFill>
                          <a:srgbClr val="001D54"/>
                        </a:solidFill>
                        <a:latin typeface="IBM Plex Sans Arabic" panose="020B0503050203000203" pitchFamily="34" charset="-78"/>
                        <a:cs typeface="IBM Plex Sans Arabic" panose="020B0503050203000203" pitchFamily="34" charset="-78"/>
                      </a:endParaRPr>
                    </a:p>
                  </a:txBody>
                  <a:tcPr anchor="ctr"/>
                </a:tc>
                <a:tc>
                  <a:txBody>
                    <a:bodyPr/>
                    <a:lstStyle/>
                    <a:p>
                      <a:pPr algn="ctr"/>
                      <a:endParaRPr lang="en-SA" sz="1400" dirty="0">
                        <a:solidFill>
                          <a:srgbClr val="001D54"/>
                        </a:solidFill>
                        <a:latin typeface="IBM Plex Sans Arabic" panose="020B0503050203000203" pitchFamily="34" charset="-78"/>
                        <a:cs typeface="IBM Plex Sans Arabic" panose="020B0503050203000203" pitchFamily="34" charset="-78"/>
                      </a:endParaRPr>
                    </a:p>
                  </a:txBody>
                  <a:tcPr anchor="ctr"/>
                </a:tc>
                <a:tc>
                  <a:txBody>
                    <a:bodyPr/>
                    <a:lstStyle/>
                    <a:p>
                      <a:pPr marL="0" algn="ctr" defTabSz="914400" rtl="1" eaLnBrk="1" latinLnBrk="0" hangingPunct="1"/>
                      <a:endParaRPr lang="en-SA" sz="1400" dirty="0">
                        <a:solidFill>
                          <a:srgbClr val="001D54"/>
                        </a:solidFill>
                        <a:latin typeface="IBM Plex Sans Arabic" panose="020B0503050203000203" pitchFamily="34" charset="-78"/>
                        <a:cs typeface="IBM Plex Sans Arabic" panose="020B0503050203000203" pitchFamily="34" charset="-78"/>
                      </a:endParaRPr>
                    </a:p>
                  </a:txBody>
                  <a:tcPr anchor="ctr"/>
                </a:tc>
                <a:tc>
                  <a:txBody>
                    <a:bodyPr/>
                    <a:lstStyle/>
                    <a:p>
                      <a:pPr marL="0" algn="ctr" defTabSz="914400" rtl="1" eaLnBrk="1" latinLnBrk="0" hangingPunct="1"/>
                      <a:endParaRPr lang="en-SA" sz="1400" dirty="0">
                        <a:solidFill>
                          <a:srgbClr val="001D54"/>
                        </a:solidFill>
                        <a:latin typeface="IBM Plex Sans Arabic" panose="020B0503050203000203" pitchFamily="34" charset="-78"/>
                        <a:cs typeface="IBM Plex Sans Arabic" panose="020B0503050203000203" pitchFamily="34" charset="-78"/>
                      </a:endParaRPr>
                    </a:p>
                  </a:txBody>
                  <a:tcPr anchor="ctr"/>
                </a:tc>
                <a:tc>
                  <a:txBody>
                    <a:bodyPr/>
                    <a:lstStyle/>
                    <a:p>
                      <a:pPr marL="0" algn="ctr" defTabSz="914400" rtl="1" eaLnBrk="1" latinLnBrk="0" hangingPunct="1"/>
                      <a:endParaRPr lang="en-SA" sz="1400" dirty="0">
                        <a:solidFill>
                          <a:srgbClr val="001D54"/>
                        </a:solidFill>
                        <a:latin typeface="IBM Plex Sans Arabic" panose="020B0503050203000203" pitchFamily="34" charset="-78"/>
                        <a:cs typeface="IBM Plex Sans Arabic" panose="020B0503050203000203" pitchFamily="34" charset="-78"/>
                      </a:endParaRPr>
                    </a:p>
                  </a:txBody>
                  <a:tcPr anchor="ctr"/>
                </a:tc>
                <a:extLst>
                  <a:ext uri="{0D108BD9-81ED-4DB2-BD59-A6C34878D82A}">
                    <a16:rowId xmlns:a16="http://schemas.microsoft.com/office/drawing/2014/main" val="1404295104"/>
                  </a:ext>
                </a:extLst>
              </a:tr>
              <a:tr h="393441">
                <a:tc>
                  <a:txBody>
                    <a:bodyPr/>
                    <a:lstStyle/>
                    <a:p>
                      <a:pPr marL="0" algn="ctr" defTabSz="914400" rtl="1" eaLnBrk="1" latinLnBrk="0" hangingPunct="1"/>
                      <a:endParaRPr lang="en-SA" sz="1400" dirty="0">
                        <a:solidFill>
                          <a:srgbClr val="001D54"/>
                        </a:solidFill>
                        <a:latin typeface="IBM Plex Sans Arabic" panose="020B0503050203000203" pitchFamily="34" charset="-78"/>
                        <a:cs typeface="IBM Plex Sans Arabic" panose="020B0503050203000203" pitchFamily="34" charset="-78"/>
                      </a:endParaRPr>
                    </a:p>
                  </a:txBody>
                  <a:tcPr anchor="ctr"/>
                </a:tc>
                <a:tc>
                  <a:txBody>
                    <a:bodyPr/>
                    <a:lstStyle/>
                    <a:p>
                      <a:pPr marL="0" algn="ctr" defTabSz="914400" rtl="1" eaLnBrk="1" latinLnBrk="0" hangingPunct="1"/>
                      <a:endParaRPr lang="en-SA" sz="1400" dirty="0">
                        <a:solidFill>
                          <a:srgbClr val="001D54"/>
                        </a:solidFill>
                        <a:latin typeface="IBM Plex Sans Arabic" panose="020B0503050203000203" pitchFamily="34" charset="-78"/>
                        <a:cs typeface="IBM Plex Sans Arabic" panose="020B0503050203000203" pitchFamily="34" charset="-78"/>
                      </a:endParaRPr>
                    </a:p>
                  </a:txBody>
                  <a:tcPr anchor="ctr"/>
                </a:tc>
                <a:tc>
                  <a:txBody>
                    <a:bodyPr/>
                    <a:lstStyle/>
                    <a:p>
                      <a:pPr marL="0" algn="ctr" defTabSz="914400" rtl="1" eaLnBrk="1" latinLnBrk="0" hangingPunct="1"/>
                      <a:endParaRPr lang="en-SA" sz="1400" dirty="0">
                        <a:solidFill>
                          <a:srgbClr val="001D54"/>
                        </a:solidFill>
                        <a:latin typeface="IBM Plex Sans Arabic" panose="020B0503050203000203" pitchFamily="34" charset="-78"/>
                        <a:cs typeface="IBM Plex Sans Arabic" panose="020B0503050203000203" pitchFamily="34" charset="-78"/>
                      </a:endParaRPr>
                    </a:p>
                  </a:txBody>
                  <a:tcPr anchor="ctr"/>
                </a:tc>
                <a:tc>
                  <a:txBody>
                    <a:bodyPr/>
                    <a:lstStyle/>
                    <a:p>
                      <a:pPr algn="ctr"/>
                      <a:endParaRPr lang="en-SA" sz="1400" dirty="0">
                        <a:solidFill>
                          <a:srgbClr val="001D54"/>
                        </a:solidFill>
                        <a:latin typeface="IBM Plex Sans Arabic" panose="020B0503050203000203" pitchFamily="34" charset="-78"/>
                        <a:cs typeface="IBM Plex Sans Arabic" panose="020B0503050203000203" pitchFamily="34" charset="-78"/>
                      </a:endParaRPr>
                    </a:p>
                  </a:txBody>
                  <a:tcPr anchor="ctr"/>
                </a:tc>
                <a:tc>
                  <a:txBody>
                    <a:bodyPr/>
                    <a:lstStyle/>
                    <a:p>
                      <a:pPr marL="0" algn="ctr" defTabSz="914400" rtl="1" eaLnBrk="1" latinLnBrk="0" hangingPunct="1"/>
                      <a:endParaRPr lang="en-SA" sz="1400" dirty="0">
                        <a:solidFill>
                          <a:srgbClr val="001D54"/>
                        </a:solidFill>
                        <a:latin typeface="IBM Plex Sans Arabic" panose="020B0503050203000203" pitchFamily="34" charset="-78"/>
                        <a:cs typeface="IBM Plex Sans Arabic" panose="020B0503050203000203" pitchFamily="34" charset="-78"/>
                      </a:endParaRPr>
                    </a:p>
                  </a:txBody>
                  <a:tcPr anchor="ctr"/>
                </a:tc>
                <a:tc>
                  <a:txBody>
                    <a:bodyPr/>
                    <a:lstStyle/>
                    <a:p>
                      <a:pPr algn="ctr"/>
                      <a:endParaRPr lang="en-SA" sz="1400" dirty="0">
                        <a:solidFill>
                          <a:srgbClr val="001D54"/>
                        </a:solidFill>
                        <a:latin typeface="IBM Plex Sans Arabic" panose="020B0503050203000203" pitchFamily="34" charset="-78"/>
                        <a:cs typeface="IBM Plex Sans Arabic" panose="020B0503050203000203" pitchFamily="34" charset="-78"/>
                      </a:endParaRPr>
                    </a:p>
                  </a:txBody>
                  <a:tcPr anchor="ctr"/>
                </a:tc>
                <a:tc>
                  <a:txBody>
                    <a:bodyPr/>
                    <a:lstStyle/>
                    <a:p>
                      <a:pPr marL="0" algn="ctr" defTabSz="914400" rtl="1" eaLnBrk="1" latinLnBrk="0" hangingPunct="1"/>
                      <a:endParaRPr lang="en-SA" sz="1400" dirty="0">
                        <a:solidFill>
                          <a:srgbClr val="001D54"/>
                        </a:solidFill>
                        <a:latin typeface="IBM Plex Sans Arabic" panose="020B0503050203000203" pitchFamily="34" charset="-78"/>
                        <a:cs typeface="IBM Plex Sans Arabic" panose="020B0503050203000203" pitchFamily="34" charset="-78"/>
                      </a:endParaRPr>
                    </a:p>
                  </a:txBody>
                  <a:tcPr anchor="ctr"/>
                </a:tc>
                <a:tc>
                  <a:txBody>
                    <a:bodyPr/>
                    <a:lstStyle/>
                    <a:p>
                      <a:pPr marL="0" algn="ctr" defTabSz="914400" rtl="1" eaLnBrk="1" latinLnBrk="0" hangingPunct="1"/>
                      <a:endParaRPr lang="en-SA" sz="1400" dirty="0">
                        <a:solidFill>
                          <a:srgbClr val="001D54"/>
                        </a:solidFill>
                        <a:latin typeface="IBM Plex Sans Arabic" panose="020B0503050203000203" pitchFamily="34" charset="-78"/>
                        <a:cs typeface="IBM Plex Sans Arabic" panose="020B0503050203000203" pitchFamily="34" charset="-78"/>
                      </a:endParaRPr>
                    </a:p>
                  </a:txBody>
                  <a:tcPr anchor="ctr"/>
                </a:tc>
                <a:tc>
                  <a:txBody>
                    <a:bodyPr/>
                    <a:lstStyle/>
                    <a:p>
                      <a:pPr marL="0" algn="ctr" defTabSz="914400" rtl="1" eaLnBrk="1" latinLnBrk="0" hangingPunct="1"/>
                      <a:endParaRPr lang="en-SA" sz="1400" dirty="0">
                        <a:solidFill>
                          <a:srgbClr val="001D54"/>
                        </a:solidFill>
                        <a:latin typeface="IBM Plex Sans Arabic" panose="020B0503050203000203" pitchFamily="34" charset="-78"/>
                        <a:cs typeface="IBM Plex Sans Arabic" panose="020B0503050203000203" pitchFamily="34" charset="-78"/>
                      </a:endParaRPr>
                    </a:p>
                  </a:txBody>
                  <a:tcPr anchor="ctr"/>
                </a:tc>
                <a:extLst>
                  <a:ext uri="{0D108BD9-81ED-4DB2-BD59-A6C34878D82A}">
                    <a16:rowId xmlns:a16="http://schemas.microsoft.com/office/drawing/2014/main" val="3170563875"/>
                  </a:ext>
                </a:extLst>
              </a:tr>
              <a:tr h="393441">
                <a:tc>
                  <a:txBody>
                    <a:bodyPr/>
                    <a:lstStyle/>
                    <a:p>
                      <a:pPr marL="0" algn="ctr" defTabSz="914400" rtl="1" eaLnBrk="1" latinLnBrk="0" hangingPunct="1"/>
                      <a:endParaRPr lang="en-SA" sz="1400" dirty="0">
                        <a:solidFill>
                          <a:srgbClr val="001D54"/>
                        </a:solidFill>
                        <a:latin typeface="IBM Plex Sans Arabic" panose="020B0503050203000203" pitchFamily="34" charset="-78"/>
                        <a:cs typeface="IBM Plex Sans Arabic" panose="020B0503050203000203" pitchFamily="34" charset="-78"/>
                      </a:endParaRPr>
                    </a:p>
                  </a:txBody>
                  <a:tcPr anchor="ctr"/>
                </a:tc>
                <a:tc>
                  <a:txBody>
                    <a:bodyPr/>
                    <a:lstStyle/>
                    <a:p>
                      <a:pPr marL="0" algn="ctr" defTabSz="914400" rtl="1" eaLnBrk="1" latinLnBrk="0" hangingPunct="1"/>
                      <a:endParaRPr lang="en-SA" sz="1400" dirty="0">
                        <a:solidFill>
                          <a:srgbClr val="001D54"/>
                        </a:solidFill>
                        <a:latin typeface="IBM Plex Sans Arabic" panose="020B0503050203000203" pitchFamily="34" charset="-78"/>
                        <a:cs typeface="IBM Plex Sans Arabic" panose="020B0503050203000203" pitchFamily="34" charset="-78"/>
                      </a:endParaRPr>
                    </a:p>
                  </a:txBody>
                  <a:tcPr anchor="ctr"/>
                </a:tc>
                <a:tc>
                  <a:txBody>
                    <a:bodyPr/>
                    <a:lstStyle/>
                    <a:p>
                      <a:pPr marL="0" algn="ctr" defTabSz="914400" rtl="1" eaLnBrk="1" latinLnBrk="0" hangingPunct="1"/>
                      <a:endParaRPr lang="en-SA" sz="1400" dirty="0">
                        <a:solidFill>
                          <a:srgbClr val="001D54"/>
                        </a:solidFill>
                        <a:latin typeface="IBM Plex Sans Arabic" panose="020B0503050203000203" pitchFamily="34" charset="-78"/>
                        <a:cs typeface="IBM Plex Sans Arabic" panose="020B0503050203000203" pitchFamily="34" charset="-78"/>
                      </a:endParaRPr>
                    </a:p>
                  </a:txBody>
                  <a:tcPr anchor="ctr"/>
                </a:tc>
                <a:tc>
                  <a:txBody>
                    <a:bodyPr/>
                    <a:lstStyle/>
                    <a:p>
                      <a:pPr algn="ctr"/>
                      <a:endParaRPr lang="en-SA" sz="1400" dirty="0">
                        <a:solidFill>
                          <a:srgbClr val="001D54"/>
                        </a:solidFill>
                        <a:latin typeface="IBM Plex Sans Arabic" panose="020B0503050203000203" pitchFamily="34" charset="-78"/>
                        <a:cs typeface="IBM Plex Sans Arabic" panose="020B0503050203000203" pitchFamily="34" charset="-78"/>
                      </a:endParaRPr>
                    </a:p>
                  </a:txBody>
                  <a:tcPr anchor="ctr"/>
                </a:tc>
                <a:tc>
                  <a:txBody>
                    <a:bodyPr/>
                    <a:lstStyle/>
                    <a:p>
                      <a:pPr marL="0" algn="ctr" defTabSz="914400" rtl="1" eaLnBrk="1" latinLnBrk="0" hangingPunct="1"/>
                      <a:endParaRPr lang="en-SA" sz="1400" dirty="0">
                        <a:solidFill>
                          <a:srgbClr val="001D54"/>
                        </a:solidFill>
                        <a:latin typeface="IBM Plex Sans Arabic" panose="020B0503050203000203" pitchFamily="34" charset="-78"/>
                        <a:cs typeface="IBM Plex Sans Arabic" panose="020B0503050203000203" pitchFamily="34" charset="-78"/>
                      </a:endParaRPr>
                    </a:p>
                  </a:txBody>
                  <a:tcPr anchor="ctr"/>
                </a:tc>
                <a:tc>
                  <a:txBody>
                    <a:bodyPr/>
                    <a:lstStyle/>
                    <a:p>
                      <a:pPr algn="ctr"/>
                      <a:endParaRPr lang="en-SA" sz="1400" dirty="0">
                        <a:solidFill>
                          <a:srgbClr val="001D54"/>
                        </a:solidFill>
                        <a:latin typeface="IBM Plex Sans Arabic" panose="020B0503050203000203" pitchFamily="34" charset="-78"/>
                        <a:cs typeface="IBM Plex Sans Arabic" panose="020B0503050203000203" pitchFamily="34" charset="-78"/>
                      </a:endParaRPr>
                    </a:p>
                  </a:txBody>
                  <a:tcPr anchor="ctr"/>
                </a:tc>
                <a:tc>
                  <a:txBody>
                    <a:bodyPr/>
                    <a:lstStyle/>
                    <a:p>
                      <a:pPr marL="0" algn="ctr" defTabSz="914400" rtl="1" eaLnBrk="1" latinLnBrk="0" hangingPunct="1"/>
                      <a:endParaRPr lang="en-SA" sz="1400" dirty="0">
                        <a:solidFill>
                          <a:srgbClr val="001D54"/>
                        </a:solidFill>
                        <a:latin typeface="IBM Plex Sans Arabic" panose="020B0503050203000203" pitchFamily="34" charset="-78"/>
                        <a:cs typeface="IBM Plex Sans Arabic" panose="020B0503050203000203" pitchFamily="34" charset="-78"/>
                      </a:endParaRPr>
                    </a:p>
                  </a:txBody>
                  <a:tcPr anchor="ctr"/>
                </a:tc>
                <a:tc>
                  <a:txBody>
                    <a:bodyPr/>
                    <a:lstStyle/>
                    <a:p>
                      <a:pPr marL="0" algn="ctr" defTabSz="914400" rtl="1" eaLnBrk="1" latinLnBrk="0" hangingPunct="1"/>
                      <a:endParaRPr lang="en-SA" sz="1400" dirty="0">
                        <a:solidFill>
                          <a:srgbClr val="001D54"/>
                        </a:solidFill>
                        <a:latin typeface="IBM Plex Sans Arabic" panose="020B0503050203000203" pitchFamily="34" charset="-78"/>
                        <a:cs typeface="IBM Plex Sans Arabic" panose="020B0503050203000203" pitchFamily="34" charset="-78"/>
                      </a:endParaRPr>
                    </a:p>
                  </a:txBody>
                  <a:tcPr anchor="ctr"/>
                </a:tc>
                <a:tc>
                  <a:txBody>
                    <a:bodyPr/>
                    <a:lstStyle/>
                    <a:p>
                      <a:pPr marL="0" algn="ctr" defTabSz="914400" rtl="1" eaLnBrk="1" latinLnBrk="0" hangingPunct="1"/>
                      <a:endParaRPr lang="en-SA" sz="1400" dirty="0">
                        <a:solidFill>
                          <a:srgbClr val="001D54"/>
                        </a:solidFill>
                        <a:latin typeface="IBM Plex Sans Arabic" panose="020B0503050203000203" pitchFamily="34" charset="-78"/>
                        <a:cs typeface="IBM Plex Sans Arabic" panose="020B0503050203000203" pitchFamily="34" charset="-78"/>
                      </a:endParaRPr>
                    </a:p>
                  </a:txBody>
                  <a:tcPr anchor="ctr"/>
                </a:tc>
                <a:extLst>
                  <a:ext uri="{0D108BD9-81ED-4DB2-BD59-A6C34878D82A}">
                    <a16:rowId xmlns:a16="http://schemas.microsoft.com/office/drawing/2014/main" val="3437166498"/>
                  </a:ext>
                </a:extLst>
              </a:tr>
              <a:tr h="393441">
                <a:tc>
                  <a:txBody>
                    <a:bodyPr/>
                    <a:lstStyle/>
                    <a:p>
                      <a:pPr marL="0" algn="ctr" defTabSz="914400" rtl="1" eaLnBrk="1" latinLnBrk="0" hangingPunct="1"/>
                      <a:endParaRPr lang="en-SA" sz="1400" dirty="0">
                        <a:solidFill>
                          <a:srgbClr val="001D54"/>
                        </a:solidFill>
                        <a:latin typeface="IBM Plex Sans Arabic" panose="020B0503050203000203" pitchFamily="34" charset="-78"/>
                        <a:cs typeface="IBM Plex Sans Arabic" panose="020B0503050203000203" pitchFamily="34" charset="-78"/>
                      </a:endParaRPr>
                    </a:p>
                  </a:txBody>
                  <a:tcPr anchor="ctr"/>
                </a:tc>
                <a:tc>
                  <a:txBody>
                    <a:bodyPr/>
                    <a:lstStyle/>
                    <a:p>
                      <a:pPr marL="0" algn="ctr" defTabSz="914400" rtl="1" eaLnBrk="1" latinLnBrk="0" hangingPunct="1"/>
                      <a:endParaRPr lang="en-SA" sz="1400" dirty="0">
                        <a:solidFill>
                          <a:srgbClr val="001D54"/>
                        </a:solidFill>
                        <a:latin typeface="IBM Plex Sans Arabic" panose="020B0503050203000203" pitchFamily="34" charset="-78"/>
                        <a:cs typeface="IBM Plex Sans Arabic" panose="020B0503050203000203" pitchFamily="34" charset="-78"/>
                      </a:endParaRPr>
                    </a:p>
                  </a:txBody>
                  <a:tcPr anchor="ctr"/>
                </a:tc>
                <a:tc>
                  <a:txBody>
                    <a:bodyPr/>
                    <a:lstStyle/>
                    <a:p>
                      <a:pPr marL="0" algn="ctr" defTabSz="914400" rtl="1" eaLnBrk="1" latinLnBrk="0" hangingPunct="1"/>
                      <a:endParaRPr lang="en-SA" sz="1400" dirty="0">
                        <a:solidFill>
                          <a:srgbClr val="001D54"/>
                        </a:solidFill>
                        <a:latin typeface="IBM Plex Sans Arabic" panose="020B0503050203000203" pitchFamily="34" charset="-78"/>
                        <a:cs typeface="IBM Plex Sans Arabic" panose="020B0503050203000203" pitchFamily="34" charset="-78"/>
                      </a:endParaRPr>
                    </a:p>
                  </a:txBody>
                  <a:tcPr anchor="ctr"/>
                </a:tc>
                <a:tc>
                  <a:txBody>
                    <a:bodyPr/>
                    <a:lstStyle/>
                    <a:p>
                      <a:pPr algn="ctr"/>
                      <a:endParaRPr lang="en-SA" sz="1400" dirty="0">
                        <a:solidFill>
                          <a:srgbClr val="001D54"/>
                        </a:solidFill>
                        <a:latin typeface="IBM Plex Sans Arabic" panose="020B0503050203000203" pitchFamily="34" charset="-78"/>
                        <a:cs typeface="IBM Plex Sans Arabic" panose="020B0503050203000203" pitchFamily="34" charset="-78"/>
                      </a:endParaRPr>
                    </a:p>
                  </a:txBody>
                  <a:tcPr anchor="ctr"/>
                </a:tc>
                <a:tc>
                  <a:txBody>
                    <a:bodyPr/>
                    <a:lstStyle/>
                    <a:p>
                      <a:pPr marL="0" algn="ctr" defTabSz="914400" rtl="1" eaLnBrk="1" latinLnBrk="0" hangingPunct="1"/>
                      <a:endParaRPr lang="en-SA" sz="1400" dirty="0">
                        <a:solidFill>
                          <a:srgbClr val="001D54"/>
                        </a:solidFill>
                        <a:latin typeface="IBM Plex Sans Arabic" panose="020B0503050203000203" pitchFamily="34" charset="-78"/>
                        <a:cs typeface="IBM Plex Sans Arabic" panose="020B0503050203000203" pitchFamily="34" charset="-78"/>
                      </a:endParaRPr>
                    </a:p>
                  </a:txBody>
                  <a:tcPr anchor="ctr"/>
                </a:tc>
                <a:tc>
                  <a:txBody>
                    <a:bodyPr/>
                    <a:lstStyle/>
                    <a:p>
                      <a:pPr algn="ctr"/>
                      <a:endParaRPr lang="en-SA" sz="1400" dirty="0">
                        <a:solidFill>
                          <a:srgbClr val="001D54"/>
                        </a:solidFill>
                        <a:latin typeface="IBM Plex Sans Arabic" panose="020B0503050203000203" pitchFamily="34" charset="-78"/>
                        <a:cs typeface="IBM Plex Sans Arabic" panose="020B0503050203000203" pitchFamily="34" charset="-78"/>
                      </a:endParaRPr>
                    </a:p>
                  </a:txBody>
                  <a:tcPr anchor="ctr"/>
                </a:tc>
                <a:tc>
                  <a:txBody>
                    <a:bodyPr/>
                    <a:lstStyle/>
                    <a:p>
                      <a:pPr marL="0" algn="ctr" defTabSz="914400" rtl="1" eaLnBrk="1" latinLnBrk="0" hangingPunct="1"/>
                      <a:endParaRPr lang="en-SA" sz="1400" dirty="0">
                        <a:solidFill>
                          <a:srgbClr val="001D54"/>
                        </a:solidFill>
                        <a:latin typeface="IBM Plex Sans Arabic" panose="020B0503050203000203" pitchFamily="34" charset="-78"/>
                        <a:cs typeface="IBM Plex Sans Arabic" panose="020B0503050203000203" pitchFamily="34" charset="-78"/>
                      </a:endParaRPr>
                    </a:p>
                  </a:txBody>
                  <a:tcPr anchor="ctr"/>
                </a:tc>
                <a:tc>
                  <a:txBody>
                    <a:bodyPr/>
                    <a:lstStyle/>
                    <a:p>
                      <a:pPr marL="0" algn="ctr" defTabSz="914400" rtl="1" eaLnBrk="1" latinLnBrk="0" hangingPunct="1"/>
                      <a:endParaRPr lang="en-SA" sz="1400" dirty="0">
                        <a:solidFill>
                          <a:srgbClr val="001D54"/>
                        </a:solidFill>
                        <a:latin typeface="IBM Plex Sans Arabic" panose="020B0503050203000203" pitchFamily="34" charset="-78"/>
                        <a:cs typeface="IBM Plex Sans Arabic" panose="020B0503050203000203" pitchFamily="34" charset="-78"/>
                      </a:endParaRPr>
                    </a:p>
                  </a:txBody>
                  <a:tcPr anchor="ctr"/>
                </a:tc>
                <a:tc>
                  <a:txBody>
                    <a:bodyPr/>
                    <a:lstStyle/>
                    <a:p>
                      <a:pPr marL="0" algn="ctr" defTabSz="914400" rtl="1" eaLnBrk="1" latinLnBrk="0" hangingPunct="1"/>
                      <a:endParaRPr lang="en-SA" sz="1400" dirty="0">
                        <a:solidFill>
                          <a:srgbClr val="001D54"/>
                        </a:solidFill>
                        <a:latin typeface="IBM Plex Sans Arabic" panose="020B0503050203000203" pitchFamily="34" charset="-78"/>
                        <a:cs typeface="IBM Plex Sans Arabic" panose="020B0503050203000203" pitchFamily="34" charset="-78"/>
                      </a:endParaRPr>
                    </a:p>
                  </a:txBody>
                  <a:tcPr anchor="ctr"/>
                </a:tc>
                <a:extLst>
                  <a:ext uri="{0D108BD9-81ED-4DB2-BD59-A6C34878D82A}">
                    <a16:rowId xmlns:a16="http://schemas.microsoft.com/office/drawing/2014/main" val="976915044"/>
                  </a:ext>
                </a:extLst>
              </a:tr>
              <a:tr h="393441">
                <a:tc>
                  <a:txBody>
                    <a:bodyPr/>
                    <a:lstStyle/>
                    <a:p>
                      <a:pPr marL="0" algn="ctr" defTabSz="914400" rtl="1" eaLnBrk="1" latinLnBrk="0" hangingPunct="1"/>
                      <a:endParaRPr lang="en-SA" sz="1400" dirty="0">
                        <a:solidFill>
                          <a:srgbClr val="001D54"/>
                        </a:solidFill>
                        <a:latin typeface="IBM Plex Sans Arabic" panose="020B0503050203000203" pitchFamily="34" charset="-78"/>
                        <a:cs typeface="IBM Plex Sans Arabic" panose="020B0503050203000203" pitchFamily="34" charset="-78"/>
                      </a:endParaRPr>
                    </a:p>
                  </a:txBody>
                  <a:tcPr anchor="ctr"/>
                </a:tc>
                <a:tc>
                  <a:txBody>
                    <a:bodyPr/>
                    <a:lstStyle/>
                    <a:p>
                      <a:pPr marL="0" algn="ctr" defTabSz="914400" rtl="1" eaLnBrk="1" latinLnBrk="0" hangingPunct="1"/>
                      <a:endParaRPr lang="en-SA" sz="1400" dirty="0">
                        <a:solidFill>
                          <a:srgbClr val="001D54"/>
                        </a:solidFill>
                        <a:latin typeface="IBM Plex Sans Arabic" panose="020B0503050203000203" pitchFamily="34" charset="-78"/>
                        <a:cs typeface="IBM Plex Sans Arabic" panose="020B0503050203000203" pitchFamily="34" charset="-78"/>
                      </a:endParaRPr>
                    </a:p>
                  </a:txBody>
                  <a:tcPr anchor="ctr"/>
                </a:tc>
                <a:tc>
                  <a:txBody>
                    <a:bodyPr/>
                    <a:lstStyle/>
                    <a:p>
                      <a:pPr marL="0" algn="ctr" defTabSz="914400" rtl="1" eaLnBrk="1" latinLnBrk="0" hangingPunct="1"/>
                      <a:endParaRPr lang="en-SA" sz="1400" dirty="0">
                        <a:solidFill>
                          <a:srgbClr val="001D54"/>
                        </a:solidFill>
                        <a:latin typeface="IBM Plex Sans Arabic" panose="020B0503050203000203" pitchFamily="34" charset="-78"/>
                        <a:cs typeface="IBM Plex Sans Arabic" panose="020B0503050203000203" pitchFamily="34" charset="-78"/>
                      </a:endParaRPr>
                    </a:p>
                  </a:txBody>
                  <a:tcPr anchor="ctr"/>
                </a:tc>
                <a:tc>
                  <a:txBody>
                    <a:bodyPr/>
                    <a:lstStyle/>
                    <a:p>
                      <a:pPr algn="ctr"/>
                      <a:endParaRPr lang="en-SA" sz="1400" dirty="0">
                        <a:solidFill>
                          <a:srgbClr val="001D54"/>
                        </a:solidFill>
                        <a:latin typeface="IBM Plex Sans Arabic" panose="020B0503050203000203" pitchFamily="34" charset="-78"/>
                        <a:cs typeface="IBM Plex Sans Arabic" panose="020B0503050203000203" pitchFamily="34" charset="-78"/>
                      </a:endParaRPr>
                    </a:p>
                  </a:txBody>
                  <a:tcPr anchor="ctr"/>
                </a:tc>
                <a:tc>
                  <a:txBody>
                    <a:bodyPr/>
                    <a:lstStyle/>
                    <a:p>
                      <a:pPr marL="0" algn="ctr" defTabSz="914400" rtl="1" eaLnBrk="1" latinLnBrk="0" hangingPunct="1"/>
                      <a:endParaRPr lang="en-SA" sz="1400" dirty="0">
                        <a:solidFill>
                          <a:srgbClr val="001D54"/>
                        </a:solidFill>
                        <a:latin typeface="IBM Plex Sans Arabic" panose="020B0503050203000203" pitchFamily="34" charset="-78"/>
                        <a:cs typeface="IBM Plex Sans Arabic" panose="020B0503050203000203" pitchFamily="34" charset="-78"/>
                      </a:endParaRPr>
                    </a:p>
                  </a:txBody>
                  <a:tcPr anchor="ctr"/>
                </a:tc>
                <a:tc>
                  <a:txBody>
                    <a:bodyPr/>
                    <a:lstStyle/>
                    <a:p>
                      <a:pPr algn="ctr"/>
                      <a:endParaRPr lang="en-SA" sz="1400" dirty="0">
                        <a:solidFill>
                          <a:srgbClr val="001D54"/>
                        </a:solidFill>
                        <a:latin typeface="IBM Plex Sans Arabic" panose="020B0503050203000203" pitchFamily="34" charset="-78"/>
                        <a:cs typeface="IBM Plex Sans Arabic" panose="020B0503050203000203" pitchFamily="34" charset="-78"/>
                      </a:endParaRPr>
                    </a:p>
                  </a:txBody>
                  <a:tcPr anchor="ctr"/>
                </a:tc>
                <a:tc>
                  <a:txBody>
                    <a:bodyPr/>
                    <a:lstStyle/>
                    <a:p>
                      <a:pPr marL="0" algn="ctr" defTabSz="914400" rtl="1" eaLnBrk="1" latinLnBrk="0" hangingPunct="1"/>
                      <a:endParaRPr lang="en-SA" sz="1400" dirty="0">
                        <a:solidFill>
                          <a:srgbClr val="001D54"/>
                        </a:solidFill>
                        <a:latin typeface="IBM Plex Sans Arabic" panose="020B0503050203000203" pitchFamily="34" charset="-78"/>
                        <a:cs typeface="IBM Plex Sans Arabic" panose="020B0503050203000203" pitchFamily="34" charset="-78"/>
                      </a:endParaRPr>
                    </a:p>
                  </a:txBody>
                  <a:tcPr anchor="ctr"/>
                </a:tc>
                <a:tc>
                  <a:txBody>
                    <a:bodyPr/>
                    <a:lstStyle/>
                    <a:p>
                      <a:pPr marL="0" algn="ctr" defTabSz="914400" rtl="1" eaLnBrk="1" latinLnBrk="0" hangingPunct="1"/>
                      <a:endParaRPr lang="en-SA" sz="1400" dirty="0">
                        <a:solidFill>
                          <a:srgbClr val="001D54"/>
                        </a:solidFill>
                        <a:latin typeface="IBM Plex Sans Arabic" panose="020B0503050203000203" pitchFamily="34" charset="-78"/>
                        <a:cs typeface="IBM Plex Sans Arabic" panose="020B0503050203000203" pitchFamily="34" charset="-78"/>
                      </a:endParaRPr>
                    </a:p>
                  </a:txBody>
                  <a:tcPr anchor="ctr"/>
                </a:tc>
                <a:tc>
                  <a:txBody>
                    <a:bodyPr/>
                    <a:lstStyle/>
                    <a:p>
                      <a:pPr marL="0" algn="ctr" defTabSz="914400" rtl="1" eaLnBrk="1" latinLnBrk="0" hangingPunct="1"/>
                      <a:endParaRPr lang="en-SA" sz="1400" dirty="0">
                        <a:solidFill>
                          <a:srgbClr val="001D54"/>
                        </a:solidFill>
                        <a:latin typeface="IBM Plex Sans Arabic" panose="020B0503050203000203" pitchFamily="34" charset="-78"/>
                        <a:cs typeface="IBM Plex Sans Arabic" panose="020B0503050203000203" pitchFamily="34" charset="-78"/>
                      </a:endParaRPr>
                    </a:p>
                  </a:txBody>
                  <a:tcPr anchor="ctr"/>
                </a:tc>
                <a:extLst>
                  <a:ext uri="{0D108BD9-81ED-4DB2-BD59-A6C34878D82A}">
                    <a16:rowId xmlns:a16="http://schemas.microsoft.com/office/drawing/2014/main" val="563511691"/>
                  </a:ext>
                </a:extLst>
              </a:tr>
              <a:tr h="393441">
                <a:tc>
                  <a:txBody>
                    <a:bodyPr/>
                    <a:lstStyle/>
                    <a:p>
                      <a:pPr marL="0" algn="ctr" defTabSz="914400" rtl="1" eaLnBrk="1" latinLnBrk="0" hangingPunct="1"/>
                      <a:endParaRPr lang="en-SA" sz="1400" dirty="0">
                        <a:solidFill>
                          <a:srgbClr val="001D54"/>
                        </a:solidFill>
                        <a:latin typeface="IBM Plex Sans Arabic" panose="020B0503050203000203" pitchFamily="34" charset="-78"/>
                        <a:cs typeface="IBM Plex Sans Arabic" panose="020B0503050203000203" pitchFamily="34" charset="-78"/>
                      </a:endParaRPr>
                    </a:p>
                  </a:txBody>
                  <a:tcPr anchor="ctr"/>
                </a:tc>
                <a:tc>
                  <a:txBody>
                    <a:bodyPr/>
                    <a:lstStyle/>
                    <a:p>
                      <a:pPr marL="0" algn="ctr" defTabSz="914400" rtl="1" eaLnBrk="1" latinLnBrk="0" hangingPunct="1"/>
                      <a:endParaRPr lang="en-SA" sz="1400" dirty="0">
                        <a:solidFill>
                          <a:srgbClr val="001D54"/>
                        </a:solidFill>
                        <a:latin typeface="IBM Plex Sans Arabic" panose="020B0503050203000203" pitchFamily="34" charset="-78"/>
                        <a:cs typeface="IBM Plex Sans Arabic" panose="020B0503050203000203" pitchFamily="34" charset="-78"/>
                      </a:endParaRPr>
                    </a:p>
                  </a:txBody>
                  <a:tcPr anchor="ctr"/>
                </a:tc>
                <a:tc>
                  <a:txBody>
                    <a:bodyPr/>
                    <a:lstStyle/>
                    <a:p>
                      <a:pPr marL="0" algn="ctr" defTabSz="914400" rtl="1" eaLnBrk="1" latinLnBrk="0" hangingPunct="1"/>
                      <a:endParaRPr lang="en-SA" sz="1400" dirty="0">
                        <a:solidFill>
                          <a:srgbClr val="001D54"/>
                        </a:solidFill>
                        <a:latin typeface="IBM Plex Sans Arabic" panose="020B0503050203000203" pitchFamily="34" charset="-78"/>
                        <a:cs typeface="IBM Plex Sans Arabic" panose="020B0503050203000203" pitchFamily="34" charset="-78"/>
                      </a:endParaRPr>
                    </a:p>
                  </a:txBody>
                  <a:tcPr anchor="ctr"/>
                </a:tc>
                <a:tc>
                  <a:txBody>
                    <a:bodyPr/>
                    <a:lstStyle/>
                    <a:p>
                      <a:pPr algn="ctr"/>
                      <a:endParaRPr lang="en-SA" sz="1400" dirty="0">
                        <a:solidFill>
                          <a:srgbClr val="001D54"/>
                        </a:solidFill>
                        <a:latin typeface="IBM Plex Sans Arabic" panose="020B0503050203000203" pitchFamily="34" charset="-78"/>
                        <a:cs typeface="IBM Plex Sans Arabic" panose="020B0503050203000203" pitchFamily="34" charset="-78"/>
                      </a:endParaRPr>
                    </a:p>
                  </a:txBody>
                  <a:tcPr anchor="ctr"/>
                </a:tc>
                <a:tc>
                  <a:txBody>
                    <a:bodyPr/>
                    <a:lstStyle/>
                    <a:p>
                      <a:pPr marL="0" algn="ctr" defTabSz="914400" rtl="1" eaLnBrk="1" latinLnBrk="0" hangingPunct="1"/>
                      <a:endParaRPr lang="en-SA" sz="1400" dirty="0">
                        <a:solidFill>
                          <a:srgbClr val="001D54"/>
                        </a:solidFill>
                        <a:latin typeface="IBM Plex Sans Arabic" panose="020B0503050203000203" pitchFamily="34" charset="-78"/>
                        <a:cs typeface="IBM Plex Sans Arabic" panose="020B0503050203000203" pitchFamily="34" charset="-78"/>
                      </a:endParaRPr>
                    </a:p>
                  </a:txBody>
                  <a:tcPr anchor="ctr"/>
                </a:tc>
                <a:tc>
                  <a:txBody>
                    <a:bodyPr/>
                    <a:lstStyle/>
                    <a:p>
                      <a:pPr algn="ctr"/>
                      <a:endParaRPr lang="en-SA" sz="1400" dirty="0">
                        <a:solidFill>
                          <a:srgbClr val="001D54"/>
                        </a:solidFill>
                        <a:latin typeface="IBM Plex Sans Arabic" panose="020B0503050203000203" pitchFamily="34" charset="-78"/>
                        <a:cs typeface="IBM Plex Sans Arabic" panose="020B0503050203000203" pitchFamily="34" charset="-78"/>
                      </a:endParaRPr>
                    </a:p>
                  </a:txBody>
                  <a:tcPr anchor="ctr"/>
                </a:tc>
                <a:tc>
                  <a:txBody>
                    <a:bodyPr/>
                    <a:lstStyle/>
                    <a:p>
                      <a:pPr marL="0" algn="ctr" defTabSz="914400" rtl="1" eaLnBrk="1" latinLnBrk="0" hangingPunct="1"/>
                      <a:endParaRPr lang="en-SA" sz="1400" dirty="0">
                        <a:solidFill>
                          <a:srgbClr val="001D54"/>
                        </a:solidFill>
                        <a:latin typeface="IBM Plex Sans Arabic" panose="020B0503050203000203" pitchFamily="34" charset="-78"/>
                        <a:cs typeface="IBM Plex Sans Arabic" panose="020B0503050203000203" pitchFamily="34" charset="-78"/>
                      </a:endParaRPr>
                    </a:p>
                  </a:txBody>
                  <a:tcPr anchor="ctr"/>
                </a:tc>
                <a:tc>
                  <a:txBody>
                    <a:bodyPr/>
                    <a:lstStyle/>
                    <a:p>
                      <a:pPr marL="0" algn="ctr" defTabSz="914400" rtl="1" eaLnBrk="1" latinLnBrk="0" hangingPunct="1"/>
                      <a:endParaRPr lang="en-SA" sz="1400" dirty="0">
                        <a:solidFill>
                          <a:srgbClr val="001D54"/>
                        </a:solidFill>
                        <a:latin typeface="IBM Plex Sans Arabic" panose="020B0503050203000203" pitchFamily="34" charset="-78"/>
                        <a:cs typeface="IBM Plex Sans Arabic" panose="020B0503050203000203" pitchFamily="34" charset="-78"/>
                      </a:endParaRPr>
                    </a:p>
                  </a:txBody>
                  <a:tcPr anchor="ctr"/>
                </a:tc>
                <a:tc>
                  <a:txBody>
                    <a:bodyPr/>
                    <a:lstStyle/>
                    <a:p>
                      <a:pPr marL="0" algn="ctr" defTabSz="914400" rtl="1" eaLnBrk="1" latinLnBrk="0" hangingPunct="1"/>
                      <a:endParaRPr lang="en-SA" sz="1400" dirty="0">
                        <a:solidFill>
                          <a:srgbClr val="001D54"/>
                        </a:solidFill>
                        <a:latin typeface="IBM Plex Sans Arabic" panose="020B0503050203000203" pitchFamily="34" charset="-78"/>
                        <a:cs typeface="IBM Plex Sans Arabic" panose="020B0503050203000203" pitchFamily="34" charset="-78"/>
                      </a:endParaRPr>
                    </a:p>
                  </a:txBody>
                  <a:tcPr anchor="ctr"/>
                </a:tc>
                <a:extLst>
                  <a:ext uri="{0D108BD9-81ED-4DB2-BD59-A6C34878D82A}">
                    <a16:rowId xmlns:a16="http://schemas.microsoft.com/office/drawing/2014/main" val="2044143353"/>
                  </a:ext>
                </a:extLst>
              </a:tr>
              <a:tr h="393441">
                <a:tc>
                  <a:txBody>
                    <a:bodyPr/>
                    <a:lstStyle/>
                    <a:p>
                      <a:pPr marL="0" algn="ctr" defTabSz="914400" rtl="1" eaLnBrk="1" latinLnBrk="0" hangingPunct="1"/>
                      <a:endParaRPr lang="en-SA" sz="1400" dirty="0">
                        <a:solidFill>
                          <a:srgbClr val="001D54"/>
                        </a:solidFill>
                        <a:latin typeface="IBM Plex Sans Arabic" panose="020B0503050203000203" pitchFamily="34" charset="-78"/>
                        <a:cs typeface="IBM Plex Sans Arabic" panose="020B0503050203000203" pitchFamily="34" charset="-78"/>
                      </a:endParaRPr>
                    </a:p>
                  </a:txBody>
                  <a:tcPr anchor="ctr"/>
                </a:tc>
                <a:tc>
                  <a:txBody>
                    <a:bodyPr/>
                    <a:lstStyle/>
                    <a:p>
                      <a:pPr marL="0" algn="ctr" defTabSz="914400" rtl="1" eaLnBrk="1" latinLnBrk="0" hangingPunct="1"/>
                      <a:endParaRPr lang="en-SA" sz="1400" dirty="0">
                        <a:solidFill>
                          <a:srgbClr val="001D54"/>
                        </a:solidFill>
                        <a:latin typeface="IBM Plex Sans Arabic" panose="020B0503050203000203" pitchFamily="34" charset="-78"/>
                        <a:cs typeface="IBM Plex Sans Arabic" panose="020B0503050203000203" pitchFamily="34" charset="-78"/>
                      </a:endParaRPr>
                    </a:p>
                  </a:txBody>
                  <a:tcPr anchor="ctr"/>
                </a:tc>
                <a:tc>
                  <a:txBody>
                    <a:bodyPr/>
                    <a:lstStyle/>
                    <a:p>
                      <a:pPr marL="0" algn="ctr" defTabSz="914400" rtl="1" eaLnBrk="1" latinLnBrk="0" hangingPunct="1"/>
                      <a:endParaRPr lang="en-SA" sz="1400" dirty="0">
                        <a:solidFill>
                          <a:srgbClr val="001D54"/>
                        </a:solidFill>
                        <a:latin typeface="IBM Plex Sans Arabic" panose="020B0503050203000203" pitchFamily="34" charset="-78"/>
                        <a:cs typeface="IBM Plex Sans Arabic" panose="020B0503050203000203" pitchFamily="34" charset="-78"/>
                      </a:endParaRPr>
                    </a:p>
                  </a:txBody>
                  <a:tcPr anchor="ctr"/>
                </a:tc>
                <a:tc>
                  <a:txBody>
                    <a:bodyPr/>
                    <a:lstStyle/>
                    <a:p>
                      <a:pPr algn="ctr"/>
                      <a:endParaRPr lang="en-SA" sz="1400" dirty="0">
                        <a:solidFill>
                          <a:srgbClr val="001D54"/>
                        </a:solidFill>
                        <a:latin typeface="IBM Plex Sans Arabic" panose="020B0503050203000203" pitchFamily="34" charset="-78"/>
                        <a:cs typeface="IBM Plex Sans Arabic" panose="020B0503050203000203" pitchFamily="34" charset="-78"/>
                      </a:endParaRPr>
                    </a:p>
                  </a:txBody>
                  <a:tcPr anchor="ctr"/>
                </a:tc>
                <a:tc>
                  <a:txBody>
                    <a:bodyPr/>
                    <a:lstStyle/>
                    <a:p>
                      <a:pPr marL="0" algn="ctr" defTabSz="914400" rtl="1" eaLnBrk="1" latinLnBrk="0" hangingPunct="1"/>
                      <a:endParaRPr lang="en-SA" sz="1400" dirty="0">
                        <a:solidFill>
                          <a:srgbClr val="001D54"/>
                        </a:solidFill>
                        <a:latin typeface="IBM Plex Sans Arabic" panose="020B0503050203000203" pitchFamily="34" charset="-78"/>
                        <a:cs typeface="IBM Plex Sans Arabic" panose="020B0503050203000203" pitchFamily="34" charset="-78"/>
                      </a:endParaRPr>
                    </a:p>
                  </a:txBody>
                  <a:tcPr anchor="ctr"/>
                </a:tc>
                <a:tc>
                  <a:txBody>
                    <a:bodyPr/>
                    <a:lstStyle/>
                    <a:p>
                      <a:pPr algn="ctr"/>
                      <a:endParaRPr lang="en-SA" sz="1400" dirty="0">
                        <a:solidFill>
                          <a:srgbClr val="001D54"/>
                        </a:solidFill>
                        <a:latin typeface="IBM Plex Sans Arabic" panose="020B0503050203000203" pitchFamily="34" charset="-78"/>
                        <a:cs typeface="IBM Plex Sans Arabic" panose="020B0503050203000203" pitchFamily="34" charset="-78"/>
                      </a:endParaRPr>
                    </a:p>
                  </a:txBody>
                  <a:tcPr anchor="ctr"/>
                </a:tc>
                <a:tc>
                  <a:txBody>
                    <a:bodyPr/>
                    <a:lstStyle/>
                    <a:p>
                      <a:pPr marL="0" algn="ctr" defTabSz="914400" rtl="1" eaLnBrk="1" latinLnBrk="0" hangingPunct="1"/>
                      <a:endParaRPr lang="en-SA" sz="1400" dirty="0">
                        <a:solidFill>
                          <a:srgbClr val="001D54"/>
                        </a:solidFill>
                        <a:latin typeface="IBM Plex Sans Arabic" panose="020B0503050203000203" pitchFamily="34" charset="-78"/>
                        <a:cs typeface="IBM Plex Sans Arabic" panose="020B0503050203000203" pitchFamily="34" charset="-78"/>
                      </a:endParaRPr>
                    </a:p>
                  </a:txBody>
                  <a:tcPr anchor="ctr"/>
                </a:tc>
                <a:tc>
                  <a:txBody>
                    <a:bodyPr/>
                    <a:lstStyle/>
                    <a:p>
                      <a:pPr marL="0" algn="ctr" defTabSz="914400" rtl="1" eaLnBrk="1" latinLnBrk="0" hangingPunct="1"/>
                      <a:endParaRPr lang="en-SA" sz="1400" dirty="0">
                        <a:solidFill>
                          <a:srgbClr val="001D54"/>
                        </a:solidFill>
                        <a:latin typeface="IBM Plex Sans Arabic" panose="020B0503050203000203" pitchFamily="34" charset="-78"/>
                        <a:cs typeface="IBM Plex Sans Arabic" panose="020B0503050203000203" pitchFamily="34" charset="-78"/>
                      </a:endParaRPr>
                    </a:p>
                  </a:txBody>
                  <a:tcPr anchor="ctr"/>
                </a:tc>
                <a:tc>
                  <a:txBody>
                    <a:bodyPr/>
                    <a:lstStyle/>
                    <a:p>
                      <a:pPr marL="0" algn="ctr" defTabSz="914400" rtl="1" eaLnBrk="1" latinLnBrk="0" hangingPunct="1"/>
                      <a:endParaRPr lang="en-SA" sz="1400" dirty="0">
                        <a:solidFill>
                          <a:srgbClr val="001D54"/>
                        </a:solidFill>
                        <a:latin typeface="IBM Plex Sans Arabic" panose="020B0503050203000203" pitchFamily="34" charset="-78"/>
                        <a:cs typeface="IBM Plex Sans Arabic" panose="020B0503050203000203" pitchFamily="34" charset="-78"/>
                      </a:endParaRPr>
                    </a:p>
                  </a:txBody>
                  <a:tcPr anchor="ctr"/>
                </a:tc>
                <a:extLst>
                  <a:ext uri="{0D108BD9-81ED-4DB2-BD59-A6C34878D82A}">
                    <a16:rowId xmlns:a16="http://schemas.microsoft.com/office/drawing/2014/main" val="1736473738"/>
                  </a:ext>
                </a:extLst>
              </a:tr>
            </a:tbl>
          </a:graphicData>
        </a:graphic>
      </p:graphicFrame>
      <p:sp>
        <p:nvSpPr>
          <p:cNvPr id="3" name="Text 1">
            <a:extLst>
              <a:ext uri="{FF2B5EF4-FFF2-40B4-BE49-F238E27FC236}">
                <a16:creationId xmlns:a16="http://schemas.microsoft.com/office/drawing/2014/main" id="{73EB2EBA-5EFE-F899-A15A-6A4F674D7558}"/>
              </a:ext>
            </a:extLst>
          </p:cNvPr>
          <p:cNvSpPr/>
          <p:nvPr/>
        </p:nvSpPr>
        <p:spPr>
          <a:xfrm>
            <a:off x="2126301" y="359347"/>
            <a:ext cx="9361714" cy="585473"/>
          </a:xfrm>
          <a:prstGeom prst="rect">
            <a:avLst/>
          </a:prstGeom>
          <a:noFill/>
          <a:ln/>
        </p:spPr>
        <p:txBody>
          <a:bodyPr wrap="square" lIns="0" tIns="0" rIns="0" bIns="0" rtlCol="0" anchor="ctr"/>
          <a:lstStyle/>
          <a:p>
            <a:pPr algn="r" rtl="1"/>
            <a:r>
              <a:rPr lang="ar-SA" sz="2400" b="1" dirty="0">
                <a:solidFill>
                  <a:srgbClr val="3071D7"/>
                </a:solidFill>
                <a:latin typeface="IBM Plex Sans Arabic SemiBold" panose="020B0603050203000203" pitchFamily="34" charset="-78"/>
                <a:ea typeface="Noto Sans SC" pitchFamily="34" charset="-122"/>
                <a:cs typeface="IBM Plex Sans Arabic SemiBold" panose="020B0603050203000203" pitchFamily="34" charset="-78"/>
              </a:rPr>
              <a:t>العنوان هنا</a:t>
            </a:r>
          </a:p>
        </p:txBody>
      </p:sp>
    </p:spTree>
    <p:extLst>
      <p:ext uri="{BB962C8B-B14F-4D97-AF65-F5344CB8AC3E}">
        <p14:creationId xmlns:p14="http://schemas.microsoft.com/office/powerpoint/2010/main" val="7666312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C3DB16-EC5F-EC6B-0D5D-CD7E62342C5A}"/>
            </a:ext>
          </a:extLst>
        </p:cNvPr>
        <p:cNvGrpSpPr/>
        <p:nvPr/>
      </p:nvGrpSpPr>
      <p:grpSpPr>
        <a:xfrm>
          <a:off x="0" y="0"/>
          <a:ext cx="0" cy="0"/>
          <a:chOff x="0" y="0"/>
          <a:chExt cx="0" cy="0"/>
        </a:xfrm>
      </p:grpSpPr>
      <p:pic>
        <p:nvPicPr>
          <p:cNvPr id="13" name="Graphic 12">
            <a:extLst>
              <a:ext uri="{FF2B5EF4-FFF2-40B4-BE49-F238E27FC236}">
                <a16:creationId xmlns:a16="http://schemas.microsoft.com/office/drawing/2014/main" id="{17DA693E-6E60-6F47-44F0-393243C8579C}"/>
              </a:ext>
            </a:extLst>
          </p:cNvPr>
          <p:cNvPicPr>
            <a:picLocks noChangeAspect="1"/>
          </p:cNvPicPr>
          <p:nvPr/>
        </p:nvPicPr>
        <p:blipFill>
          <a:blip>
            <a:extLst>
              <a:ext uri="{96DAC541-7B7A-43D3-8B79-37D633B846F1}">
                <asvg:svgBlip xmlns:asvg="http://schemas.microsoft.com/office/drawing/2016/SVG/main" r:embed="rId2"/>
              </a:ext>
            </a:extLst>
          </a:blip>
          <a:srcRect/>
          <a:stretch/>
        </p:blipFill>
        <p:spPr>
          <a:xfrm>
            <a:off x="483161" y="320099"/>
            <a:ext cx="1664690" cy="663970"/>
          </a:xfrm>
          <a:prstGeom prst="rect">
            <a:avLst/>
          </a:prstGeom>
        </p:spPr>
      </p:pic>
      <p:sp>
        <p:nvSpPr>
          <p:cNvPr id="12" name="Slide Number Placeholder 14">
            <a:extLst>
              <a:ext uri="{FF2B5EF4-FFF2-40B4-BE49-F238E27FC236}">
                <a16:creationId xmlns:a16="http://schemas.microsoft.com/office/drawing/2014/main" id="{CB6AD04A-E75E-D5E6-B1FA-CB777FF83181}"/>
              </a:ext>
            </a:extLst>
          </p:cNvPr>
          <p:cNvSpPr txBox="1">
            <a:spLocks/>
          </p:cNvSpPr>
          <p:nvPr/>
        </p:nvSpPr>
        <p:spPr>
          <a:xfrm>
            <a:off x="1" y="6317673"/>
            <a:ext cx="670559" cy="316023"/>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16D2D58C-0279-496B-9FB4-43F2F21812F3}" type="slidenum">
              <a:rPr lang="en-US" smtClean="0">
                <a:solidFill>
                  <a:schemeClr val="tx1"/>
                </a:solidFill>
                <a:latin typeface="IBM Plex Sans Arabic" panose="020B0503050203000203" pitchFamily="34" charset="-78"/>
                <a:cs typeface="IBM Plex Sans Arabic" panose="020B0503050203000203" pitchFamily="34" charset="-78"/>
              </a:rPr>
              <a:pPr/>
              <a:t>11</a:t>
            </a:fld>
            <a:endParaRPr lang="en-US" dirty="0">
              <a:solidFill>
                <a:schemeClr val="tx1"/>
              </a:solidFill>
              <a:latin typeface="IBM Plex Sans Arabic" panose="020B0503050203000203" pitchFamily="34" charset="-78"/>
              <a:cs typeface="IBM Plex Sans Arabic" panose="020B0503050203000203" pitchFamily="34" charset="-78"/>
            </a:endParaRPr>
          </a:p>
        </p:txBody>
      </p:sp>
      <p:graphicFrame>
        <p:nvGraphicFramePr>
          <p:cNvPr id="4" name="Diagram 3">
            <a:extLst>
              <a:ext uri="{FF2B5EF4-FFF2-40B4-BE49-F238E27FC236}">
                <a16:creationId xmlns:a16="http://schemas.microsoft.com/office/drawing/2014/main" id="{25666BF0-D699-E4EF-F8EA-79D86FD055AD}"/>
              </a:ext>
            </a:extLst>
          </p:cNvPr>
          <p:cNvGraphicFramePr/>
          <p:nvPr>
            <p:extLst>
              <p:ext uri="{D42A27DB-BD31-4B8C-83A1-F6EECF244321}">
                <p14:modId xmlns:p14="http://schemas.microsoft.com/office/powerpoint/2010/main" val="278811815"/>
              </p:ext>
            </p:extLst>
          </p:nvPr>
        </p:nvGraphicFramePr>
        <p:xfrm>
          <a:off x="1315506" y="1716833"/>
          <a:ext cx="10031443" cy="438759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 1">
            <a:extLst>
              <a:ext uri="{FF2B5EF4-FFF2-40B4-BE49-F238E27FC236}">
                <a16:creationId xmlns:a16="http://schemas.microsoft.com/office/drawing/2014/main" id="{1D422E79-7E9A-7800-4DF6-B6E659FEB4E9}"/>
              </a:ext>
            </a:extLst>
          </p:cNvPr>
          <p:cNvSpPr/>
          <p:nvPr/>
        </p:nvSpPr>
        <p:spPr>
          <a:xfrm>
            <a:off x="2126301" y="359347"/>
            <a:ext cx="9361714" cy="585473"/>
          </a:xfrm>
          <a:prstGeom prst="rect">
            <a:avLst/>
          </a:prstGeom>
          <a:noFill/>
          <a:ln/>
        </p:spPr>
        <p:txBody>
          <a:bodyPr wrap="square" lIns="0" tIns="0" rIns="0" bIns="0" rtlCol="0" anchor="ctr"/>
          <a:lstStyle/>
          <a:p>
            <a:pPr algn="r" rtl="1"/>
            <a:r>
              <a:rPr lang="ar-SA" sz="2400" b="1" dirty="0">
                <a:solidFill>
                  <a:srgbClr val="3071D7"/>
                </a:solidFill>
                <a:latin typeface="IBM Plex Sans Arabic SemiBold" panose="020B0603050203000203" pitchFamily="34" charset="-78"/>
                <a:ea typeface="Noto Sans SC" pitchFamily="34" charset="-122"/>
                <a:cs typeface="IBM Plex Sans Arabic SemiBold" panose="020B0603050203000203" pitchFamily="34" charset="-78"/>
              </a:rPr>
              <a:t>العنوان هنا</a:t>
            </a:r>
          </a:p>
        </p:txBody>
      </p:sp>
    </p:spTree>
    <p:extLst>
      <p:ext uri="{BB962C8B-B14F-4D97-AF65-F5344CB8AC3E}">
        <p14:creationId xmlns:p14="http://schemas.microsoft.com/office/powerpoint/2010/main" val="5040433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72A003-A1BC-65EA-D7A0-ABDBD4C3F7AC}"/>
            </a:ext>
          </a:extLst>
        </p:cNvPr>
        <p:cNvGrpSpPr/>
        <p:nvPr/>
      </p:nvGrpSpPr>
      <p:grpSpPr>
        <a:xfrm>
          <a:off x="0" y="0"/>
          <a:ext cx="0" cy="0"/>
          <a:chOff x="0" y="0"/>
          <a:chExt cx="0" cy="0"/>
        </a:xfrm>
      </p:grpSpPr>
      <p:sp>
        <p:nvSpPr>
          <p:cNvPr id="114" name="Shape 5">
            <a:extLst>
              <a:ext uri="{FF2B5EF4-FFF2-40B4-BE49-F238E27FC236}">
                <a16:creationId xmlns:a16="http://schemas.microsoft.com/office/drawing/2014/main" id="{BAC46732-87B4-DAED-2912-780763440FB4}"/>
              </a:ext>
            </a:extLst>
          </p:cNvPr>
          <p:cNvSpPr/>
          <p:nvPr/>
        </p:nvSpPr>
        <p:spPr>
          <a:xfrm>
            <a:off x="881853" y="2151970"/>
            <a:ext cx="8515953" cy="3734609"/>
          </a:xfrm>
          <a:prstGeom prst="roundRect">
            <a:avLst>
              <a:gd name="adj" fmla="val 4571"/>
            </a:avLst>
          </a:prstGeom>
          <a:solidFill>
            <a:srgbClr val="8CCAE0">
              <a:alpha val="14965"/>
            </a:srgbClr>
          </a:solidFill>
          <a:ln/>
        </p:spPr>
        <p:txBody>
          <a:bodyPr/>
          <a:lstStyle/>
          <a:p>
            <a:pPr marL="0" algn="r" defTabSz="457200" rtl="1" eaLnBrk="1" latinLnBrk="0" hangingPunct="1"/>
            <a:endParaRPr lang="en-US">
              <a:latin typeface="IBM Plex Sans Arabic" panose="020B0503050203000203" pitchFamily="34" charset="-78"/>
              <a:cs typeface="IBM Plex Sans Arabic" panose="020B0503050203000203" pitchFamily="34" charset="-78"/>
            </a:endParaRPr>
          </a:p>
        </p:txBody>
      </p:sp>
      <p:sp>
        <p:nvSpPr>
          <p:cNvPr id="11" name="Slide Number Placeholder 14">
            <a:extLst>
              <a:ext uri="{FF2B5EF4-FFF2-40B4-BE49-F238E27FC236}">
                <a16:creationId xmlns:a16="http://schemas.microsoft.com/office/drawing/2014/main" id="{E76AF1AE-22E6-B68D-5080-8F2B73D73146}"/>
              </a:ext>
            </a:extLst>
          </p:cNvPr>
          <p:cNvSpPr txBox="1">
            <a:spLocks/>
          </p:cNvSpPr>
          <p:nvPr/>
        </p:nvSpPr>
        <p:spPr>
          <a:xfrm>
            <a:off x="1" y="6317673"/>
            <a:ext cx="739896" cy="316023"/>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16D2D58C-0279-496B-9FB4-43F2F21812F3}" type="slidenum">
              <a:rPr lang="en-US" smtClean="0">
                <a:solidFill>
                  <a:schemeClr val="tx1"/>
                </a:solidFill>
                <a:latin typeface="IBM Plex Sans Arabic" panose="020B0503050203000203" pitchFamily="34" charset="-78"/>
                <a:cs typeface="IBM Plex Sans Arabic" panose="020B0503050203000203" pitchFamily="34" charset="-78"/>
              </a:rPr>
              <a:pPr/>
              <a:t>12</a:t>
            </a:fld>
            <a:endParaRPr lang="en-US" dirty="0">
              <a:solidFill>
                <a:schemeClr val="tx1"/>
              </a:solidFill>
              <a:latin typeface="IBM Plex Sans Arabic" panose="020B0503050203000203" pitchFamily="34" charset="-78"/>
              <a:cs typeface="IBM Plex Sans Arabic" panose="020B0503050203000203" pitchFamily="34" charset="-78"/>
            </a:endParaRPr>
          </a:p>
        </p:txBody>
      </p:sp>
      <p:pic>
        <p:nvPicPr>
          <p:cNvPr id="13" name="Graphic 12">
            <a:extLst>
              <a:ext uri="{FF2B5EF4-FFF2-40B4-BE49-F238E27FC236}">
                <a16:creationId xmlns:a16="http://schemas.microsoft.com/office/drawing/2014/main" id="{3AA59D30-60E7-1F41-921A-AEE181F170D5}"/>
              </a:ext>
            </a:extLst>
          </p:cNvPr>
          <p:cNvPicPr>
            <a:picLocks noChangeAspect="1"/>
          </p:cNvPicPr>
          <p:nvPr/>
        </p:nvPicPr>
        <p:blipFill>
          <a:blip>
            <a:extLst>
              <a:ext uri="{96DAC541-7B7A-43D3-8B79-37D633B846F1}">
                <asvg:svgBlip xmlns:asvg="http://schemas.microsoft.com/office/drawing/2016/SVG/main" r:embed="rId2"/>
              </a:ext>
            </a:extLst>
          </a:blip>
          <a:srcRect/>
          <a:stretch/>
        </p:blipFill>
        <p:spPr>
          <a:xfrm>
            <a:off x="483161" y="320099"/>
            <a:ext cx="1664690" cy="663970"/>
          </a:xfrm>
          <a:prstGeom prst="rect">
            <a:avLst/>
          </a:prstGeom>
        </p:spPr>
      </p:pic>
      <p:sp>
        <p:nvSpPr>
          <p:cNvPr id="12" name="Slide Number Placeholder 14">
            <a:extLst>
              <a:ext uri="{FF2B5EF4-FFF2-40B4-BE49-F238E27FC236}">
                <a16:creationId xmlns:a16="http://schemas.microsoft.com/office/drawing/2014/main" id="{F2206798-D9B8-C899-BF6C-6B5300233A41}"/>
              </a:ext>
            </a:extLst>
          </p:cNvPr>
          <p:cNvSpPr txBox="1">
            <a:spLocks/>
          </p:cNvSpPr>
          <p:nvPr/>
        </p:nvSpPr>
        <p:spPr>
          <a:xfrm>
            <a:off x="1" y="6317673"/>
            <a:ext cx="670559" cy="316023"/>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16D2D58C-0279-496B-9FB4-43F2F21812F3}" type="slidenum">
              <a:rPr lang="en-US" smtClean="0">
                <a:solidFill>
                  <a:schemeClr val="tx1"/>
                </a:solidFill>
                <a:latin typeface="IBM Plex Sans Arabic" panose="020B0503050203000203" pitchFamily="34" charset="-78"/>
                <a:cs typeface="IBM Plex Sans Arabic" panose="020B0503050203000203" pitchFamily="34" charset="-78"/>
              </a:rPr>
              <a:pPr/>
              <a:t>12</a:t>
            </a:fld>
            <a:endParaRPr lang="en-US" dirty="0">
              <a:solidFill>
                <a:schemeClr val="tx1"/>
              </a:solidFill>
              <a:latin typeface="IBM Plex Sans Arabic" panose="020B0503050203000203" pitchFamily="34" charset="-78"/>
              <a:cs typeface="IBM Plex Sans Arabic" panose="020B0503050203000203" pitchFamily="34" charset="-78"/>
            </a:endParaRPr>
          </a:p>
        </p:txBody>
      </p:sp>
      <p:sp>
        <p:nvSpPr>
          <p:cNvPr id="41" name="Text 4">
            <a:extLst>
              <a:ext uri="{FF2B5EF4-FFF2-40B4-BE49-F238E27FC236}">
                <a16:creationId xmlns:a16="http://schemas.microsoft.com/office/drawing/2014/main" id="{0A7A95EF-44F9-AE9B-404B-857A8DC5EAE8}"/>
              </a:ext>
            </a:extLst>
          </p:cNvPr>
          <p:cNvSpPr/>
          <p:nvPr/>
        </p:nvSpPr>
        <p:spPr>
          <a:xfrm>
            <a:off x="880910" y="1327391"/>
            <a:ext cx="10628655" cy="400111"/>
          </a:xfrm>
          <a:prstGeom prst="rect">
            <a:avLst/>
          </a:prstGeom>
          <a:noFill/>
          <a:ln/>
        </p:spPr>
        <p:txBody>
          <a:bodyPr wrap="square" lIns="0" tIns="0" rIns="0" bIns="0" rtlCol="0" anchor="t"/>
          <a:lstStyle/>
          <a:p>
            <a:pPr algn="justLow" rtl="1">
              <a:lnSpc>
                <a:spcPct val="130000"/>
              </a:lnSpc>
              <a:spcAft>
                <a:spcPts val="1200"/>
              </a:spcAft>
            </a:pPr>
            <a:r>
              <a:rPr lang="ar-SA" sz="1600" dirty="0">
                <a:solidFill>
                  <a:srgbClr val="001D54"/>
                </a:solidFill>
                <a:latin typeface="IBM Plex Sans Arabic" panose="020B0503050203000203" pitchFamily="34" charset="-78"/>
                <a:ea typeface="MiSans" pitchFamily="34" charset="-122"/>
                <a:cs typeface="IBM Plex Sans Arabic" panose="020B0503050203000203" pitchFamily="34" charset="-78"/>
              </a:rPr>
              <a:t>هذا النص هو مثال لنص يمكن أن يستبدل في نفس المساحة، لقد تم توليد هذا النص من مولد النص </a:t>
            </a:r>
            <a:r>
              <a:rPr lang="ar-SA" sz="1600" dirty="0" err="1">
                <a:solidFill>
                  <a:srgbClr val="001D54"/>
                </a:solidFill>
                <a:latin typeface="IBM Plex Sans Arabic" panose="020B0503050203000203" pitchFamily="34" charset="-78"/>
                <a:ea typeface="MiSans" pitchFamily="34" charset="-122"/>
                <a:cs typeface="IBM Plex Sans Arabic" panose="020B0503050203000203" pitchFamily="34" charset="-78"/>
              </a:rPr>
              <a:t>العربى</a:t>
            </a:r>
            <a:r>
              <a:rPr lang="ar-SA" sz="1600" dirty="0">
                <a:solidFill>
                  <a:srgbClr val="001D54"/>
                </a:solidFill>
                <a:latin typeface="IBM Plex Sans Arabic" panose="020B0503050203000203" pitchFamily="34" charset="-78"/>
                <a:ea typeface="MiSans" pitchFamily="34" charset="-122"/>
                <a:cs typeface="IBM Plex Sans Arabic" panose="020B0503050203000203" pitchFamily="34" charset="-78"/>
              </a:rPr>
              <a:t>، حيث يمكنك أن تولد مثل هذا.</a:t>
            </a:r>
          </a:p>
        </p:txBody>
      </p:sp>
      <p:sp>
        <p:nvSpPr>
          <p:cNvPr id="90" name="Rounded Rectangle 89">
            <a:extLst>
              <a:ext uri="{FF2B5EF4-FFF2-40B4-BE49-F238E27FC236}">
                <a16:creationId xmlns:a16="http://schemas.microsoft.com/office/drawing/2014/main" id="{95F774B8-00A5-5017-C40B-20B3A7BC98DE}"/>
              </a:ext>
            </a:extLst>
          </p:cNvPr>
          <p:cNvSpPr/>
          <p:nvPr/>
        </p:nvSpPr>
        <p:spPr>
          <a:xfrm>
            <a:off x="880910" y="5550589"/>
            <a:ext cx="8515953" cy="335990"/>
          </a:xfrm>
          <a:prstGeom prst="roundRect">
            <a:avLst/>
          </a:prstGeom>
          <a:solidFill>
            <a:srgbClr val="3071D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46" rtl="1" eaLnBrk="1" latinLnBrk="0" hangingPunct="1">
              <a:defRPr/>
            </a:pPr>
            <a:endParaRPr lang="en-US">
              <a:solidFill>
                <a:prstClr val="white"/>
              </a:solidFill>
              <a:latin typeface="IBM Plex Sans Arabic" panose="020B0503050203000203" pitchFamily="34" charset="-78"/>
              <a:cs typeface="IBM Plex Sans Arabic" panose="020B0503050203000203" pitchFamily="34" charset="-78"/>
            </a:endParaRPr>
          </a:p>
        </p:txBody>
      </p:sp>
      <p:sp>
        <p:nvSpPr>
          <p:cNvPr id="91" name="مربع نص 6">
            <a:extLst>
              <a:ext uri="{FF2B5EF4-FFF2-40B4-BE49-F238E27FC236}">
                <a16:creationId xmlns:a16="http://schemas.microsoft.com/office/drawing/2014/main" id="{814764B0-402E-1385-5EEB-3453DDDCA27F}"/>
              </a:ext>
            </a:extLst>
          </p:cNvPr>
          <p:cNvSpPr txBox="1"/>
          <p:nvPr/>
        </p:nvSpPr>
        <p:spPr>
          <a:xfrm>
            <a:off x="1291420" y="5578888"/>
            <a:ext cx="7241457" cy="338554"/>
          </a:xfrm>
          <a:prstGeom prst="rect">
            <a:avLst/>
          </a:prstGeom>
          <a:noFill/>
        </p:spPr>
        <p:txBody>
          <a:bodyPr wrap="square">
            <a:spAutoFit/>
          </a:bodyPr>
          <a:lstStyle/>
          <a:p>
            <a:pPr algn="ctr" defTabSz="609630" rtl="1"/>
            <a:r>
              <a:rPr lang="ar-SA" sz="1600" kern="0" dirty="0">
                <a:solidFill>
                  <a:srgbClr val="F3F6F9"/>
                </a:solidFill>
                <a:latin typeface="IBM Plex Sans Arabic" panose="020B0503050203000203" pitchFamily="34" charset="-78"/>
                <a:cs typeface="IBM Plex Sans Arabic" panose="020B0503050203000203" pitchFamily="34" charset="-78"/>
              </a:rPr>
              <a:t>اسم الجدول هنا</a:t>
            </a:r>
          </a:p>
        </p:txBody>
      </p:sp>
      <p:graphicFrame>
        <p:nvGraphicFramePr>
          <p:cNvPr id="93" name="مخطط 3">
            <a:extLst>
              <a:ext uri="{FF2B5EF4-FFF2-40B4-BE49-F238E27FC236}">
                <a16:creationId xmlns:a16="http://schemas.microsoft.com/office/drawing/2014/main" id="{1031A6C5-743B-912D-3BDA-8782161ECB0E}"/>
              </a:ext>
            </a:extLst>
          </p:cNvPr>
          <p:cNvGraphicFramePr/>
          <p:nvPr>
            <p:extLst>
              <p:ext uri="{D42A27DB-BD31-4B8C-83A1-F6EECF244321}">
                <p14:modId xmlns:p14="http://schemas.microsoft.com/office/powerpoint/2010/main" val="4036320589"/>
              </p:ext>
            </p:extLst>
          </p:nvPr>
        </p:nvGraphicFramePr>
        <p:xfrm>
          <a:off x="1291420" y="2567829"/>
          <a:ext cx="7641897" cy="2675305"/>
        </p:xfrm>
        <a:graphic>
          <a:graphicData uri="http://schemas.openxmlformats.org/drawingml/2006/chart">
            <c:chart xmlns:c="http://schemas.openxmlformats.org/drawingml/2006/chart" xmlns:r="http://schemas.openxmlformats.org/officeDocument/2006/relationships" r:id="rId3"/>
          </a:graphicData>
        </a:graphic>
      </p:graphicFrame>
      <p:sp>
        <p:nvSpPr>
          <p:cNvPr id="63" name="Rounded Rectangle 62">
            <a:extLst>
              <a:ext uri="{FF2B5EF4-FFF2-40B4-BE49-F238E27FC236}">
                <a16:creationId xmlns:a16="http://schemas.microsoft.com/office/drawing/2014/main" id="{2C4F5BF9-A3E4-414D-92DD-75F15A27D84B}"/>
              </a:ext>
            </a:extLst>
          </p:cNvPr>
          <p:cNvSpPr/>
          <p:nvPr/>
        </p:nvSpPr>
        <p:spPr>
          <a:xfrm>
            <a:off x="10697617" y="2151970"/>
            <a:ext cx="737835" cy="737835"/>
          </a:xfrm>
          <a:prstGeom prst="roundRect">
            <a:avLst>
              <a:gd name="adj" fmla="val 10468"/>
            </a:avLst>
          </a:prstGeom>
          <a:solidFill>
            <a:srgbClr val="8CCAE0">
              <a:alpha val="19604"/>
            </a:srgbClr>
          </a:solidFill>
          <a:ln/>
        </p:spPr>
        <p:txBody>
          <a:bodyPr/>
          <a:lstStyle/>
          <a:p>
            <a:pPr marL="0" algn="r" defTabSz="457200" rtl="1" eaLnBrk="1" latinLnBrk="0" hangingPunct="1"/>
            <a:endParaRPr lang="en-SA">
              <a:solidFill>
                <a:schemeClr val="tx1"/>
              </a:solidFill>
              <a:latin typeface="IBM Plex Sans Arabic" panose="020B0503050203000203" pitchFamily="34" charset="-78"/>
              <a:cs typeface="IBM Plex Sans Arabic" panose="020B0503050203000203" pitchFamily="34" charset="-78"/>
            </a:endParaRPr>
          </a:p>
        </p:txBody>
      </p:sp>
      <p:sp>
        <p:nvSpPr>
          <p:cNvPr id="94" name="Google Shape;154;p18">
            <a:extLst>
              <a:ext uri="{FF2B5EF4-FFF2-40B4-BE49-F238E27FC236}">
                <a16:creationId xmlns:a16="http://schemas.microsoft.com/office/drawing/2014/main" id="{F88FC2BE-B2EB-099F-E08F-6E9C536CCD0E}"/>
              </a:ext>
            </a:extLst>
          </p:cNvPr>
          <p:cNvSpPr txBox="1"/>
          <p:nvPr/>
        </p:nvSpPr>
        <p:spPr>
          <a:xfrm>
            <a:off x="9397808" y="2472439"/>
            <a:ext cx="1226436" cy="387668"/>
          </a:xfrm>
          <a:prstGeom prst="rect">
            <a:avLst/>
          </a:prstGeom>
          <a:noFill/>
          <a:ln>
            <a:noFill/>
          </a:ln>
        </p:spPr>
        <p:txBody>
          <a:bodyPr spcFirstLastPara="1" wrap="square" lIns="121900" tIns="121900" rIns="121900" bIns="121900" anchor="ctr" anchorCtr="0">
            <a:noAutofit/>
          </a:bodyPr>
          <a:lstStyle/>
          <a:p>
            <a:pPr algn="r" defTabSz="1219276">
              <a:buClr>
                <a:srgbClr val="000000"/>
              </a:buClr>
            </a:pPr>
            <a:r>
              <a:rPr lang="en-US" sz="2800" b="1" dirty="0">
                <a:solidFill>
                  <a:srgbClr val="26B7B4"/>
                </a:solidFill>
                <a:latin typeface="IBM Plex Sans Arabic" panose="020B0503050203000203" pitchFamily="34" charset="-78"/>
                <a:ea typeface="Helvetica Neue"/>
                <a:cs typeface="IBM Plex Sans Arabic" panose="020B0503050203000203" pitchFamily="34" charset="-78"/>
                <a:sym typeface="Fira Sans Condensed Medium"/>
              </a:rPr>
              <a:t>00K</a:t>
            </a:r>
          </a:p>
        </p:txBody>
      </p:sp>
      <p:pic>
        <p:nvPicPr>
          <p:cNvPr id="95" name="Graphic 94">
            <a:extLst>
              <a:ext uri="{FF2B5EF4-FFF2-40B4-BE49-F238E27FC236}">
                <a16:creationId xmlns:a16="http://schemas.microsoft.com/office/drawing/2014/main" id="{663FCFD6-87D9-3589-FECF-A4BA20AC01DD}"/>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0839573" y="2243598"/>
            <a:ext cx="420524" cy="554023"/>
          </a:xfrm>
          <a:prstGeom prst="rect">
            <a:avLst/>
          </a:prstGeom>
        </p:spPr>
      </p:pic>
      <p:sp>
        <p:nvSpPr>
          <p:cNvPr id="97" name="TextBox 22">
            <a:extLst>
              <a:ext uri="{FF2B5EF4-FFF2-40B4-BE49-F238E27FC236}">
                <a16:creationId xmlns:a16="http://schemas.microsoft.com/office/drawing/2014/main" id="{3FF02AE3-1BAB-5F83-1A15-92F49F69136E}"/>
              </a:ext>
            </a:extLst>
          </p:cNvPr>
          <p:cNvSpPr txBox="1"/>
          <p:nvPr/>
        </p:nvSpPr>
        <p:spPr>
          <a:xfrm>
            <a:off x="9397810" y="2154377"/>
            <a:ext cx="1226436" cy="369332"/>
          </a:xfrm>
          <a:prstGeom prst="rect">
            <a:avLst/>
          </a:prstGeom>
          <a:noFill/>
          <a:ln>
            <a:noFill/>
          </a:ln>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ar-SA" b="1" i="0" u="none" strike="noStrike" kern="1200" cap="none" spc="0" normalizeH="0" baseline="0" noProof="0" dirty="0">
                <a:ln>
                  <a:noFill/>
                </a:ln>
                <a:solidFill>
                  <a:srgbClr val="163D88"/>
                </a:solidFill>
                <a:effectLst/>
                <a:uLnTx/>
                <a:uFillTx/>
                <a:latin typeface="IBM Plex Sans Arabic" panose="020B0503050203000203" pitchFamily="34" charset="-78"/>
                <a:cs typeface="IBM Plex Sans Arabic" panose="020B0503050203000203" pitchFamily="34" charset="-78"/>
              </a:rPr>
              <a:t>العنــــوان</a:t>
            </a:r>
            <a:endParaRPr kumimoji="0" lang="en-US" sz="1400" b="1" i="0" u="none" strike="noStrike" kern="1200" cap="none" spc="0" normalizeH="0" baseline="0" noProof="0" dirty="0">
              <a:ln>
                <a:noFill/>
              </a:ln>
              <a:solidFill>
                <a:srgbClr val="163D88"/>
              </a:solidFill>
              <a:effectLst/>
              <a:uLnTx/>
              <a:uFillTx/>
              <a:latin typeface="IBM Plex Sans Arabic" panose="020B0503050203000203" pitchFamily="34" charset="-78"/>
              <a:cs typeface="IBM Plex Sans Arabic" panose="020B0503050203000203" pitchFamily="34" charset="-78"/>
            </a:endParaRPr>
          </a:p>
        </p:txBody>
      </p:sp>
      <p:sp>
        <p:nvSpPr>
          <p:cNvPr id="100" name="Rounded Rectangle 99">
            <a:extLst>
              <a:ext uri="{FF2B5EF4-FFF2-40B4-BE49-F238E27FC236}">
                <a16:creationId xmlns:a16="http://schemas.microsoft.com/office/drawing/2014/main" id="{AD8D8902-4E9F-6430-9964-56EBB2BA248D}"/>
              </a:ext>
            </a:extLst>
          </p:cNvPr>
          <p:cNvSpPr/>
          <p:nvPr/>
        </p:nvSpPr>
        <p:spPr>
          <a:xfrm>
            <a:off x="10697617" y="3097106"/>
            <a:ext cx="737835" cy="737835"/>
          </a:xfrm>
          <a:prstGeom prst="roundRect">
            <a:avLst>
              <a:gd name="adj" fmla="val 10468"/>
            </a:avLst>
          </a:prstGeom>
          <a:solidFill>
            <a:srgbClr val="8CCAE0">
              <a:alpha val="19604"/>
            </a:srgbClr>
          </a:solidFill>
          <a:ln/>
        </p:spPr>
        <p:txBody>
          <a:bodyPr/>
          <a:lstStyle/>
          <a:p>
            <a:pPr marL="0" algn="r" defTabSz="457200" rtl="1" eaLnBrk="1" latinLnBrk="0" hangingPunct="1"/>
            <a:endParaRPr lang="en-SA">
              <a:solidFill>
                <a:schemeClr val="tx1"/>
              </a:solidFill>
              <a:latin typeface="IBM Plex Sans Arabic" panose="020B0503050203000203" pitchFamily="34" charset="-78"/>
              <a:cs typeface="IBM Plex Sans Arabic" panose="020B0503050203000203" pitchFamily="34" charset="-78"/>
            </a:endParaRPr>
          </a:p>
        </p:txBody>
      </p:sp>
      <p:sp>
        <p:nvSpPr>
          <p:cNvPr id="101" name="Google Shape;154;p18">
            <a:extLst>
              <a:ext uri="{FF2B5EF4-FFF2-40B4-BE49-F238E27FC236}">
                <a16:creationId xmlns:a16="http://schemas.microsoft.com/office/drawing/2014/main" id="{9D864E4A-3DE7-0D21-72F0-2DEE98195775}"/>
              </a:ext>
            </a:extLst>
          </p:cNvPr>
          <p:cNvSpPr txBox="1"/>
          <p:nvPr/>
        </p:nvSpPr>
        <p:spPr>
          <a:xfrm>
            <a:off x="9397808" y="3417575"/>
            <a:ext cx="1226436" cy="387668"/>
          </a:xfrm>
          <a:prstGeom prst="rect">
            <a:avLst/>
          </a:prstGeom>
          <a:noFill/>
          <a:ln>
            <a:noFill/>
          </a:ln>
        </p:spPr>
        <p:txBody>
          <a:bodyPr spcFirstLastPara="1" wrap="square" lIns="121900" tIns="121900" rIns="121900" bIns="121900" anchor="ctr" anchorCtr="0">
            <a:noAutofit/>
          </a:bodyPr>
          <a:lstStyle/>
          <a:p>
            <a:pPr algn="r" defTabSz="1219276">
              <a:buClr>
                <a:srgbClr val="000000"/>
              </a:buClr>
            </a:pPr>
            <a:r>
              <a:rPr lang="en-US" sz="2800" b="1" dirty="0">
                <a:solidFill>
                  <a:srgbClr val="26B7B4"/>
                </a:solidFill>
                <a:latin typeface="IBM Plex Sans Arabic" panose="020B0503050203000203" pitchFamily="34" charset="-78"/>
                <a:ea typeface="Helvetica Neue"/>
                <a:cs typeface="IBM Plex Sans Arabic" panose="020B0503050203000203" pitchFamily="34" charset="-78"/>
                <a:sym typeface="Fira Sans Condensed Medium"/>
              </a:rPr>
              <a:t>00K</a:t>
            </a:r>
          </a:p>
        </p:txBody>
      </p:sp>
      <p:pic>
        <p:nvPicPr>
          <p:cNvPr id="102" name="Graphic 101">
            <a:extLst>
              <a:ext uri="{FF2B5EF4-FFF2-40B4-BE49-F238E27FC236}">
                <a16:creationId xmlns:a16="http://schemas.microsoft.com/office/drawing/2014/main" id="{C9B8552F-8E3D-E952-E670-3EB06DE3FB40}"/>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0839573" y="3188734"/>
            <a:ext cx="420524" cy="554023"/>
          </a:xfrm>
          <a:prstGeom prst="rect">
            <a:avLst/>
          </a:prstGeom>
        </p:spPr>
      </p:pic>
      <p:sp>
        <p:nvSpPr>
          <p:cNvPr id="103" name="TextBox 22">
            <a:extLst>
              <a:ext uri="{FF2B5EF4-FFF2-40B4-BE49-F238E27FC236}">
                <a16:creationId xmlns:a16="http://schemas.microsoft.com/office/drawing/2014/main" id="{4E859170-7B94-0B2A-1EE2-322D88235463}"/>
              </a:ext>
            </a:extLst>
          </p:cNvPr>
          <p:cNvSpPr txBox="1"/>
          <p:nvPr/>
        </p:nvSpPr>
        <p:spPr>
          <a:xfrm>
            <a:off x="9397810" y="3099513"/>
            <a:ext cx="1226436" cy="369332"/>
          </a:xfrm>
          <a:prstGeom prst="rect">
            <a:avLst/>
          </a:prstGeom>
          <a:noFill/>
          <a:ln>
            <a:noFill/>
          </a:ln>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ar-SA" b="1" i="0" u="none" strike="noStrike" kern="1200" cap="none" spc="0" normalizeH="0" baseline="0" noProof="0" dirty="0">
                <a:ln>
                  <a:noFill/>
                </a:ln>
                <a:solidFill>
                  <a:srgbClr val="163D88"/>
                </a:solidFill>
                <a:effectLst/>
                <a:uLnTx/>
                <a:uFillTx/>
                <a:latin typeface="IBM Plex Sans Arabic" panose="020B0503050203000203" pitchFamily="34" charset="-78"/>
                <a:cs typeface="IBM Plex Sans Arabic" panose="020B0503050203000203" pitchFamily="34" charset="-78"/>
              </a:rPr>
              <a:t>العنــــوان</a:t>
            </a:r>
            <a:endParaRPr kumimoji="0" lang="en-US" sz="1400" b="1" i="0" u="none" strike="noStrike" kern="1200" cap="none" spc="0" normalizeH="0" baseline="0" noProof="0" dirty="0">
              <a:ln>
                <a:noFill/>
              </a:ln>
              <a:solidFill>
                <a:srgbClr val="163D88"/>
              </a:solidFill>
              <a:effectLst/>
              <a:uLnTx/>
              <a:uFillTx/>
              <a:latin typeface="IBM Plex Sans Arabic" panose="020B0503050203000203" pitchFamily="34" charset="-78"/>
              <a:cs typeface="IBM Plex Sans Arabic" panose="020B0503050203000203" pitchFamily="34" charset="-78"/>
            </a:endParaRPr>
          </a:p>
        </p:txBody>
      </p:sp>
      <p:sp>
        <p:nvSpPr>
          <p:cNvPr id="105" name="Rounded Rectangle 104">
            <a:extLst>
              <a:ext uri="{FF2B5EF4-FFF2-40B4-BE49-F238E27FC236}">
                <a16:creationId xmlns:a16="http://schemas.microsoft.com/office/drawing/2014/main" id="{9C5D9816-4B07-52B9-06BB-75B0271A17AA}"/>
              </a:ext>
            </a:extLst>
          </p:cNvPr>
          <p:cNvSpPr/>
          <p:nvPr/>
        </p:nvSpPr>
        <p:spPr>
          <a:xfrm>
            <a:off x="10697617" y="4080663"/>
            <a:ext cx="737835" cy="737835"/>
          </a:xfrm>
          <a:prstGeom prst="roundRect">
            <a:avLst>
              <a:gd name="adj" fmla="val 10468"/>
            </a:avLst>
          </a:prstGeom>
          <a:solidFill>
            <a:srgbClr val="8CCAE0">
              <a:alpha val="19604"/>
            </a:srgbClr>
          </a:solidFill>
          <a:ln/>
        </p:spPr>
        <p:txBody>
          <a:bodyPr/>
          <a:lstStyle/>
          <a:p>
            <a:pPr marL="0" algn="r" defTabSz="457200" rtl="1" eaLnBrk="1" latinLnBrk="0" hangingPunct="1"/>
            <a:endParaRPr lang="en-SA">
              <a:solidFill>
                <a:schemeClr val="tx1"/>
              </a:solidFill>
              <a:latin typeface="IBM Plex Sans Arabic" panose="020B0503050203000203" pitchFamily="34" charset="-78"/>
              <a:cs typeface="IBM Plex Sans Arabic" panose="020B0503050203000203" pitchFamily="34" charset="-78"/>
            </a:endParaRPr>
          </a:p>
        </p:txBody>
      </p:sp>
      <p:sp>
        <p:nvSpPr>
          <p:cNvPr id="106" name="Google Shape;154;p18">
            <a:extLst>
              <a:ext uri="{FF2B5EF4-FFF2-40B4-BE49-F238E27FC236}">
                <a16:creationId xmlns:a16="http://schemas.microsoft.com/office/drawing/2014/main" id="{6935E1DA-709C-2627-C2F3-57FB05B9FCC9}"/>
              </a:ext>
            </a:extLst>
          </p:cNvPr>
          <p:cNvSpPr txBox="1"/>
          <p:nvPr/>
        </p:nvSpPr>
        <p:spPr>
          <a:xfrm>
            <a:off x="9397808" y="4401132"/>
            <a:ext cx="1226436" cy="387668"/>
          </a:xfrm>
          <a:prstGeom prst="rect">
            <a:avLst/>
          </a:prstGeom>
          <a:noFill/>
          <a:ln>
            <a:noFill/>
          </a:ln>
        </p:spPr>
        <p:txBody>
          <a:bodyPr spcFirstLastPara="1" wrap="square" lIns="121900" tIns="121900" rIns="121900" bIns="121900" anchor="ctr" anchorCtr="0">
            <a:noAutofit/>
          </a:bodyPr>
          <a:lstStyle/>
          <a:p>
            <a:pPr algn="r" defTabSz="1219276">
              <a:buClr>
                <a:srgbClr val="000000"/>
              </a:buClr>
            </a:pPr>
            <a:r>
              <a:rPr lang="en-US" sz="2800" b="1" dirty="0">
                <a:solidFill>
                  <a:srgbClr val="26B7B4"/>
                </a:solidFill>
                <a:latin typeface="IBM Plex Sans Arabic" panose="020B0503050203000203" pitchFamily="34" charset="-78"/>
                <a:ea typeface="Helvetica Neue"/>
                <a:cs typeface="IBM Plex Sans Arabic" panose="020B0503050203000203" pitchFamily="34" charset="-78"/>
                <a:sym typeface="Fira Sans Condensed Medium"/>
              </a:rPr>
              <a:t>00K</a:t>
            </a:r>
          </a:p>
        </p:txBody>
      </p:sp>
      <p:pic>
        <p:nvPicPr>
          <p:cNvPr id="107" name="Graphic 106">
            <a:extLst>
              <a:ext uri="{FF2B5EF4-FFF2-40B4-BE49-F238E27FC236}">
                <a16:creationId xmlns:a16="http://schemas.microsoft.com/office/drawing/2014/main" id="{89C90B20-9ACC-711C-71E5-DDFD372C67CD}"/>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0839573" y="4172291"/>
            <a:ext cx="420524" cy="554023"/>
          </a:xfrm>
          <a:prstGeom prst="rect">
            <a:avLst/>
          </a:prstGeom>
        </p:spPr>
      </p:pic>
      <p:sp>
        <p:nvSpPr>
          <p:cNvPr id="108" name="TextBox 22">
            <a:extLst>
              <a:ext uri="{FF2B5EF4-FFF2-40B4-BE49-F238E27FC236}">
                <a16:creationId xmlns:a16="http://schemas.microsoft.com/office/drawing/2014/main" id="{7437D3C6-D097-F215-C5D8-3A48F6C2AB00}"/>
              </a:ext>
            </a:extLst>
          </p:cNvPr>
          <p:cNvSpPr txBox="1"/>
          <p:nvPr/>
        </p:nvSpPr>
        <p:spPr>
          <a:xfrm>
            <a:off x="9397810" y="4083070"/>
            <a:ext cx="1226436" cy="369332"/>
          </a:xfrm>
          <a:prstGeom prst="rect">
            <a:avLst/>
          </a:prstGeom>
          <a:noFill/>
          <a:ln>
            <a:noFill/>
          </a:ln>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ar-SA" b="1" i="0" u="none" strike="noStrike" kern="1200" cap="none" spc="0" normalizeH="0" baseline="0" noProof="0" dirty="0">
                <a:ln>
                  <a:noFill/>
                </a:ln>
                <a:solidFill>
                  <a:srgbClr val="163D88"/>
                </a:solidFill>
                <a:effectLst/>
                <a:uLnTx/>
                <a:uFillTx/>
                <a:latin typeface="IBM Plex Sans Arabic" panose="020B0503050203000203" pitchFamily="34" charset="-78"/>
                <a:cs typeface="IBM Plex Sans Arabic" panose="020B0503050203000203" pitchFamily="34" charset="-78"/>
              </a:rPr>
              <a:t>العنــــوان</a:t>
            </a:r>
            <a:endParaRPr kumimoji="0" lang="en-US" sz="1400" b="1" i="0" u="none" strike="noStrike" kern="1200" cap="none" spc="0" normalizeH="0" baseline="0" noProof="0" dirty="0">
              <a:ln>
                <a:noFill/>
              </a:ln>
              <a:solidFill>
                <a:srgbClr val="163D88"/>
              </a:solidFill>
              <a:effectLst/>
              <a:uLnTx/>
              <a:uFillTx/>
              <a:latin typeface="IBM Plex Sans Arabic" panose="020B0503050203000203" pitchFamily="34" charset="-78"/>
              <a:cs typeface="IBM Plex Sans Arabic" panose="020B0503050203000203" pitchFamily="34" charset="-78"/>
            </a:endParaRPr>
          </a:p>
        </p:txBody>
      </p:sp>
      <p:sp>
        <p:nvSpPr>
          <p:cNvPr id="110" name="Rounded Rectangle 109">
            <a:extLst>
              <a:ext uri="{FF2B5EF4-FFF2-40B4-BE49-F238E27FC236}">
                <a16:creationId xmlns:a16="http://schemas.microsoft.com/office/drawing/2014/main" id="{90B26CAE-F357-68F9-35F5-71CA006D7BB9}"/>
              </a:ext>
            </a:extLst>
          </p:cNvPr>
          <p:cNvSpPr/>
          <p:nvPr/>
        </p:nvSpPr>
        <p:spPr>
          <a:xfrm>
            <a:off x="10697617" y="5148744"/>
            <a:ext cx="737835" cy="737835"/>
          </a:xfrm>
          <a:prstGeom prst="roundRect">
            <a:avLst>
              <a:gd name="adj" fmla="val 10468"/>
            </a:avLst>
          </a:prstGeom>
          <a:solidFill>
            <a:srgbClr val="8CCAE0">
              <a:alpha val="19604"/>
            </a:srgbClr>
          </a:solidFill>
          <a:ln/>
        </p:spPr>
        <p:txBody>
          <a:bodyPr/>
          <a:lstStyle/>
          <a:p>
            <a:pPr marL="0" algn="r" defTabSz="457200" rtl="1" eaLnBrk="1" latinLnBrk="0" hangingPunct="1"/>
            <a:endParaRPr lang="en-SA">
              <a:solidFill>
                <a:schemeClr val="tx1"/>
              </a:solidFill>
              <a:latin typeface="IBM Plex Sans Arabic" panose="020B0503050203000203" pitchFamily="34" charset="-78"/>
              <a:cs typeface="IBM Plex Sans Arabic" panose="020B0503050203000203" pitchFamily="34" charset="-78"/>
            </a:endParaRPr>
          </a:p>
        </p:txBody>
      </p:sp>
      <p:sp>
        <p:nvSpPr>
          <p:cNvPr id="111" name="Google Shape;154;p18">
            <a:extLst>
              <a:ext uri="{FF2B5EF4-FFF2-40B4-BE49-F238E27FC236}">
                <a16:creationId xmlns:a16="http://schemas.microsoft.com/office/drawing/2014/main" id="{D0A776B0-545C-2401-894C-894D67C905E8}"/>
              </a:ext>
            </a:extLst>
          </p:cNvPr>
          <p:cNvSpPr txBox="1"/>
          <p:nvPr/>
        </p:nvSpPr>
        <p:spPr>
          <a:xfrm>
            <a:off x="9397808" y="5469213"/>
            <a:ext cx="1226436" cy="387668"/>
          </a:xfrm>
          <a:prstGeom prst="rect">
            <a:avLst/>
          </a:prstGeom>
          <a:noFill/>
          <a:ln>
            <a:noFill/>
          </a:ln>
        </p:spPr>
        <p:txBody>
          <a:bodyPr spcFirstLastPara="1" wrap="square" lIns="121900" tIns="121900" rIns="121900" bIns="121900" anchor="ctr" anchorCtr="0">
            <a:noAutofit/>
          </a:bodyPr>
          <a:lstStyle/>
          <a:p>
            <a:pPr algn="r" defTabSz="1219276">
              <a:buClr>
                <a:srgbClr val="000000"/>
              </a:buClr>
            </a:pPr>
            <a:r>
              <a:rPr lang="en-US" sz="2800" b="1" dirty="0">
                <a:solidFill>
                  <a:srgbClr val="26B7B4"/>
                </a:solidFill>
                <a:latin typeface="IBM Plex Sans Arabic" panose="020B0503050203000203" pitchFamily="34" charset="-78"/>
                <a:ea typeface="Helvetica Neue"/>
                <a:cs typeface="IBM Plex Sans Arabic" panose="020B0503050203000203" pitchFamily="34" charset="-78"/>
                <a:sym typeface="Fira Sans Condensed Medium"/>
              </a:rPr>
              <a:t>00K</a:t>
            </a:r>
          </a:p>
        </p:txBody>
      </p:sp>
      <p:pic>
        <p:nvPicPr>
          <p:cNvPr id="112" name="Graphic 111">
            <a:extLst>
              <a:ext uri="{FF2B5EF4-FFF2-40B4-BE49-F238E27FC236}">
                <a16:creationId xmlns:a16="http://schemas.microsoft.com/office/drawing/2014/main" id="{718C6BB5-FE3D-4B9B-6846-7B02F2716998}"/>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0839573" y="5240372"/>
            <a:ext cx="420524" cy="554023"/>
          </a:xfrm>
          <a:prstGeom prst="rect">
            <a:avLst/>
          </a:prstGeom>
        </p:spPr>
      </p:pic>
      <p:sp>
        <p:nvSpPr>
          <p:cNvPr id="113" name="TextBox 22">
            <a:extLst>
              <a:ext uri="{FF2B5EF4-FFF2-40B4-BE49-F238E27FC236}">
                <a16:creationId xmlns:a16="http://schemas.microsoft.com/office/drawing/2014/main" id="{8EF062A9-3DB3-AADF-E5D2-0E92A0A4856C}"/>
              </a:ext>
            </a:extLst>
          </p:cNvPr>
          <p:cNvSpPr txBox="1"/>
          <p:nvPr/>
        </p:nvSpPr>
        <p:spPr>
          <a:xfrm>
            <a:off x="9397810" y="5151151"/>
            <a:ext cx="1226436" cy="369332"/>
          </a:xfrm>
          <a:prstGeom prst="rect">
            <a:avLst/>
          </a:prstGeom>
          <a:noFill/>
          <a:ln>
            <a:noFill/>
          </a:ln>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ar-SA" b="1" i="0" u="none" strike="noStrike" kern="1200" cap="none" spc="0" normalizeH="0" baseline="0" noProof="0" dirty="0">
                <a:ln>
                  <a:noFill/>
                </a:ln>
                <a:solidFill>
                  <a:srgbClr val="163D88"/>
                </a:solidFill>
                <a:effectLst/>
                <a:uLnTx/>
                <a:uFillTx/>
                <a:latin typeface="IBM Plex Sans Arabic" panose="020B0503050203000203" pitchFamily="34" charset="-78"/>
                <a:cs typeface="IBM Plex Sans Arabic" panose="020B0503050203000203" pitchFamily="34" charset="-78"/>
              </a:rPr>
              <a:t>العنــــوان</a:t>
            </a:r>
            <a:endParaRPr kumimoji="0" lang="en-US" sz="1400" b="1" i="0" u="none" strike="noStrike" kern="1200" cap="none" spc="0" normalizeH="0" baseline="0" noProof="0" dirty="0">
              <a:ln>
                <a:noFill/>
              </a:ln>
              <a:solidFill>
                <a:srgbClr val="163D88"/>
              </a:solidFill>
              <a:effectLst/>
              <a:uLnTx/>
              <a:uFillTx/>
              <a:latin typeface="IBM Plex Sans Arabic" panose="020B0503050203000203" pitchFamily="34" charset="-78"/>
              <a:cs typeface="IBM Plex Sans Arabic" panose="020B0503050203000203" pitchFamily="34" charset="-78"/>
            </a:endParaRPr>
          </a:p>
        </p:txBody>
      </p:sp>
      <p:sp>
        <p:nvSpPr>
          <p:cNvPr id="3" name="Text 1">
            <a:extLst>
              <a:ext uri="{FF2B5EF4-FFF2-40B4-BE49-F238E27FC236}">
                <a16:creationId xmlns:a16="http://schemas.microsoft.com/office/drawing/2014/main" id="{B34C9FD1-7772-0BA6-C563-5F0AE8D00961}"/>
              </a:ext>
            </a:extLst>
          </p:cNvPr>
          <p:cNvSpPr/>
          <p:nvPr/>
        </p:nvSpPr>
        <p:spPr>
          <a:xfrm>
            <a:off x="2126301" y="359347"/>
            <a:ext cx="9361714" cy="585473"/>
          </a:xfrm>
          <a:prstGeom prst="rect">
            <a:avLst/>
          </a:prstGeom>
          <a:noFill/>
          <a:ln/>
        </p:spPr>
        <p:txBody>
          <a:bodyPr wrap="square" lIns="0" tIns="0" rIns="0" bIns="0" rtlCol="0" anchor="ctr"/>
          <a:lstStyle/>
          <a:p>
            <a:pPr algn="r" rtl="1"/>
            <a:r>
              <a:rPr lang="ar-SA" sz="2400" b="1" dirty="0">
                <a:solidFill>
                  <a:srgbClr val="3071D7"/>
                </a:solidFill>
                <a:latin typeface="IBM Plex Sans Arabic SemiBold" panose="020B0603050203000203" pitchFamily="34" charset="-78"/>
                <a:ea typeface="Noto Sans SC" pitchFamily="34" charset="-122"/>
                <a:cs typeface="IBM Plex Sans Arabic SemiBold" panose="020B0603050203000203" pitchFamily="34" charset="-78"/>
              </a:rPr>
              <a:t>العنوان هنا</a:t>
            </a:r>
          </a:p>
        </p:txBody>
      </p:sp>
    </p:spTree>
    <p:extLst>
      <p:ext uri="{BB962C8B-B14F-4D97-AF65-F5344CB8AC3E}">
        <p14:creationId xmlns:p14="http://schemas.microsoft.com/office/powerpoint/2010/main" val="381268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670E22-95F4-81F7-7BC6-C44F3077CDF2}"/>
            </a:ext>
          </a:extLst>
        </p:cNvPr>
        <p:cNvGrpSpPr/>
        <p:nvPr/>
      </p:nvGrpSpPr>
      <p:grpSpPr>
        <a:xfrm>
          <a:off x="0" y="0"/>
          <a:ext cx="0" cy="0"/>
          <a:chOff x="0" y="0"/>
          <a:chExt cx="0" cy="0"/>
        </a:xfrm>
      </p:grpSpPr>
      <p:sp>
        <p:nvSpPr>
          <p:cNvPr id="114" name="Shape 5">
            <a:extLst>
              <a:ext uri="{FF2B5EF4-FFF2-40B4-BE49-F238E27FC236}">
                <a16:creationId xmlns:a16="http://schemas.microsoft.com/office/drawing/2014/main" id="{75016F21-0D13-6A7F-72E1-76AD245C7D4B}"/>
              </a:ext>
            </a:extLst>
          </p:cNvPr>
          <p:cNvSpPr/>
          <p:nvPr/>
        </p:nvSpPr>
        <p:spPr>
          <a:xfrm>
            <a:off x="881853" y="2007765"/>
            <a:ext cx="7300613" cy="3734609"/>
          </a:xfrm>
          <a:prstGeom prst="roundRect">
            <a:avLst>
              <a:gd name="adj" fmla="val 4571"/>
            </a:avLst>
          </a:prstGeom>
          <a:solidFill>
            <a:srgbClr val="8CCAE0">
              <a:alpha val="14965"/>
            </a:srgbClr>
          </a:solidFill>
          <a:ln/>
        </p:spPr>
        <p:txBody>
          <a:bodyPr/>
          <a:lstStyle/>
          <a:p>
            <a:pPr marL="0" algn="l" defTabSz="457200" rtl="0" eaLnBrk="1" latinLnBrk="0" hangingPunct="1"/>
            <a:endParaRPr lang="en-US">
              <a:latin typeface="IBM Plex Sans Arabic" panose="020B0503050203000203" pitchFamily="34" charset="-78"/>
              <a:cs typeface="IBM Plex Sans Arabic" panose="020B0503050203000203" pitchFamily="34" charset="-78"/>
            </a:endParaRPr>
          </a:p>
        </p:txBody>
      </p:sp>
      <p:sp>
        <p:nvSpPr>
          <p:cNvPr id="11" name="Slide Number Placeholder 14">
            <a:extLst>
              <a:ext uri="{FF2B5EF4-FFF2-40B4-BE49-F238E27FC236}">
                <a16:creationId xmlns:a16="http://schemas.microsoft.com/office/drawing/2014/main" id="{5B0A6A58-1470-3D9C-43C3-9D0D2B4E6EF3}"/>
              </a:ext>
            </a:extLst>
          </p:cNvPr>
          <p:cNvSpPr txBox="1">
            <a:spLocks/>
          </p:cNvSpPr>
          <p:nvPr/>
        </p:nvSpPr>
        <p:spPr>
          <a:xfrm>
            <a:off x="1" y="6317673"/>
            <a:ext cx="739896" cy="316023"/>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16D2D58C-0279-496B-9FB4-43F2F21812F3}" type="slidenum">
              <a:rPr lang="en-US" smtClean="0">
                <a:solidFill>
                  <a:schemeClr val="tx1"/>
                </a:solidFill>
                <a:latin typeface="IBM Plex Sans Arabic" panose="020B0503050203000203" pitchFamily="34" charset="-78"/>
                <a:cs typeface="IBM Plex Sans Arabic" panose="020B0503050203000203" pitchFamily="34" charset="-78"/>
              </a:rPr>
              <a:pPr/>
              <a:t>13</a:t>
            </a:fld>
            <a:endParaRPr lang="en-US" dirty="0">
              <a:solidFill>
                <a:schemeClr val="tx1"/>
              </a:solidFill>
              <a:latin typeface="IBM Plex Sans Arabic" panose="020B0503050203000203" pitchFamily="34" charset="-78"/>
              <a:cs typeface="IBM Plex Sans Arabic" panose="020B0503050203000203" pitchFamily="34" charset="-78"/>
            </a:endParaRPr>
          </a:p>
        </p:txBody>
      </p:sp>
      <p:pic>
        <p:nvPicPr>
          <p:cNvPr id="13" name="Graphic 12">
            <a:extLst>
              <a:ext uri="{FF2B5EF4-FFF2-40B4-BE49-F238E27FC236}">
                <a16:creationId xmlns:a16="http://schemas.microsoft.com/office/drawing/2014/main" id="{9007145B-91BA-2514-05B6-B93AB8E8D619}"/>
              </a:ext>
            </a:extLst>
          </p:cNvPr>
          <p:cNvPicPr>
            <a:picLocks noChangeAspect="1"/>
          </p:cNvPicPr>
          <p:nvPr/>
        </p:nvPicPr>
        <p:blipFill>
          <a:blip>
            <a:extLst>
              <a:ext uri="{96DAC541-7B7A-43D3-8B79-37D633B846F1}">
                <asvg:svgBlip xmlns:asvg="http://schemas.microsoft.com/office/drawing/2016/SVG/main" r:embed="rId2"/>
              </a:ext>
            </a:extLst>
          </a:blip>
          <a:srcRect/>
          <a:stretch/>
        </p:blipFill>
        <p:spPr>
          <a:xfrm>
            <a:off x="483161" y="320099"/>
            <a:ext cx="1664690" cy="663970"/>
          </a:xfrm>
          <a:prstGeom prst="rect">
            <a:avLst/>
          </a:prstGeom>
        </p:spPr>
      </p:pic>
      <p:sp>
        <p:nvSpPr>
          <p:cNvPr id="69" name="TextBox 3">
            <a:extLst>
              <a:ext uri="{FF2B5EF4-FFF2-40B4-BE49-F238E27FC236}">
                <a16:creationId xmlns:a16="http://schemas.microsoft.com/office/drawing/2014/main" id="{3E22197B-4421-87CA-D0B7-37A4127C0E73}"/>
              </a:ext>
            </a:extLst>
          </p:cNvPr>
          <p:cNvSpPr txBox="1"/>
          <p:nvPr/>
        </p:nvSpPr>
        <p:spPr>
          <a:xfrm>
            <a:off x="8540686" y="2007765"/>
            <a:ext cx="3125570" cy="3590983"/>
          </a:xfrm>
          <a:prstGeom prst="rect">
            <a:avLst/>
          </a:prstGeom>
          <a:noFill/>
          <a:ln w="3175">
            <a:noFill/>
          </a:ln>
        </p:spPr>
        <p:txBody>
          <a:bodyPr wrap="square">
            <a:spAutoFit/>
          </a:bodyPr>
          <a:lstStyle/>
          <a:p>
            <a:pPr marL="342909" indent="-171450" algn="justLow" defTabSz="609630" rtl="1">
              <a:lnSpc>
                <a:spcPct val="130000"/>
              </a:lnSpc>
              <a:spcAft>
                <a:spcPts val="600"/>
              </a:spcAft>
              <a:buFont typeface="Arial" panose="020B0604020202020204" pitchFamily="34" charset="0"/>
              <a:buChar char="•"/>
            </a:pPr>
            <a:r>
              <a:rPr lang="ar-SA" sz="1400" dirty="0">
                <a:solidFill>
                  <a:srgbClr val="001D54"/>
                </a:solidFill>
                <a:latin typeface="IBM Plex Sans Arabic" panose="020B0503050203000203" pitchFamily="34" charset="-78"/>
                <a:ea typeface="GE Flow" panose="020A0503020102020204" pitchFamily="18" charset="-78"/>
                <a:cs typeface="IBM Plex Sans Arabic" panose="020B0503050203000203" pitchFamily="34" charset="-78"/>
              </a:rPr>
              <a:t>هذا النص هو مثال لنص يمكن أن يستبدل في نفس المساحة، لقد تم توليد هذا النص من مولد النص التطبيق.</a:t>
            </a:r>
          </a:p>
          <a:p>
            <a:pPr marL="342909" indent="-171450" algn="justLow" defTabSz="609630" rtl="1">
              <a:lnSpc>
                <a:spcPct val="130000"/>
              </a:lnSpc>
              <a:spcAft>
                <a:spcPts val="600"/>
              </a:spcAft>
              <a:buFont typeface="Arial" panose="020B0604020202020204" pitchFamily="34" charset="0"/>
              <a:buChar char="•"/>
            </a:pPr>
            <a:r>
              <a:rPr lang="ar-SA" sz="1400" dirty="0">
                <a:solidFill>
                  <a:srgbClr val="001D54"/>
                </a:solidFill>
                <a:latin typeface="IBM Plex Sans Arabic" panose="020B0503050203000203" pitchFamily="34" charset="-78"/>
                <a:ea typeface="GE Flow" panose="020A0503020102020204" pitchFamily="18" charset="-78"/>
                <a:cs typeface="IBM Plex Sans Arabic" panose="020B0503050203000203" pitchFamily="34" charset="-78"/>
              </a:rPr>
              <a:t>هذا النص هو مثال لنص يمكن أن يستبدل في نفس المساحة، لقد تم توليد هذا النص من مولد النص مثل هذا النص أو العديد من النصوص الأخرى إضافة إلى زيادة عدد الحروف </a:t>
            </a:r>
            <a:r>
              <a:rPr lang="ar-SA" sz="1400" dirty="0" err="1">
                <a:solidFill>
                  <a:srgbClr val="001D54"/>
                </a:solidFill>
                <a:latin typeface="IBM Plex Sans Arabic" panose="020B0503050203000203" pitchFamily="34" charset="-78"/>
                <a:ea typeface="GE Flow" panose="020A0503020102020204" pitchFamily="18" charset="-78"/>
                <a:cs typeface="IBM Plex Sans Arabic" panose="020B0503050203000203" pitchFamily="34" charset="-78"/>
              </a:rPr>
              <a:t>التى</a:t>
            </a:r>
            <a:r>
              <a:rPr lang="ar-SA" sz="1400" dirty="0">
                <a:solidFill>
                  <a:srgbClr val="001D54"/>
                </a:solidFill>
                <a:latin typeface="IBM Plex Sans Arabic" panose="020B0503050203000203" pitchFamily="34" charset="-78"/>
                <a:ea typeface="GE Flow" panose="020A0503020102020204" pitchFamily="18" charset="-78"/>
                <a:cs typeface="IBM Plex Sans Arabic" panose="020B0503050203000203" pitchFamily="34" charset="-78"/>
              </a:rPr>
              <a:t> يولدها التطبيق.</a:t>
            </a:r>
          </a:p>
          <a:p>
            <a:pPr marL="342909" indent="-171450" algn="justLow" defTabSz="609630" rtl="1">
              <a:lnSpc>
                <a:spcPct val="130000"/>
              </a:lnSpc>
              <a:spcAft>
                <a:spcPts val="600"/>
              </a:spcAft>
              <a:buFont typeface="Arial" panose="020B0604020202020204" pitchFamily="34" charset="0"/>
              <a:buChar char="•"/>
            </a:pPr>
            <a:r>
              <a:rPr lang="ar-SA" sz="1400" dirty="0">
                <a:solidFill>
                  <a:srgbClr val="001D54"/>
                </a:solidFill>
                <a:latin typeface="IBM Plex Sans Arabic" panose="020B0503050203000203" pitchFamily="34" charset="-78"/>
                <a:ea typeface="GE Flow" panose="020A0503020102020204" pitchFamily="18" charset="-78"/>
                <a:cs typeface="IBM Plex Sans Arabic" panose="020B0503050203000203" pitchFamily="34" charset="-78"/>
              </a:rPr>
              <a:t>أن تولد مثل هذا النص أو العديد من النصوص الأخرى إضافة إلى زيادة عدد الحروف </a:t>
            </a:r>
            <a:r>
              <a:rPr lang="ar-SA" sz="1400" dirty="0" err="1">
                <a:solidFill>
                  <a:srgbClr val="001D54"/>
                </a:solidFill>
                <a:latin typeface="IBM Plex Sans Arabic" panose="020B0503050203000203" pitchFamily="34" charset="-78"/>
                <a:ea typeface="GE Flow" panose="020A0503020102020204" pitchFamily="18" charset="-78"/>
                <a:cs typeface="IBM Plex Sans Arabic" panose="020B0503050203000203" pitchFamily="34" charset="-78"/>
              </a:rPr>
              <a:t>التى</a:t>
            </a:r>
            <a:r>
              <a:rPr lang="ar-SA" sz="1400" dirty="0">
                <a:solidFill>
                  <a:srgbClr val="001D54"/>
                </a:solidFill>
                <a:latin typeface="IBM Plex Sans Arabic" panose="020B0503050203000203" pitchFamily="34" charset="-78"/>
                <a:ea typeface="GE Flow" panose="020A0503020102020204" pitchFamily="18" charset="-78"/>
                <a:cs typeface="IBM Plex Sans Arabic" panose="020B0503050203000203" pitchFamily="34" charset="-78"/>
              </a:rPr>
              <a:t> يولدها التطبيق.</a:t>
            </a:r>
          </a:p>
        </p:txBody>
      </p:sp>
      <p:sp>
        <p:nvSpPr>
          <p:cNvPr id="90" name="Rounded Rectangle 89">
            <a:extLst>
              <a:ext uri="{FF2B5EF4-FFF2-40B4-BE49-F238E27FC236}">
                <a16:creationId xmlns:a16="http://schemas.microsoft.com/office/drawing/2014/main" id="{D7560ACC-2894-D300-7E43-C9CCC2FA4A18}"/>
              </a:ext>
            </a:extLst>
          </p:cNvPr>
          <p:cNvSpPr/>
          <p:nvPr/>
        </p:nvSpPr>
        <p:spPr>
          <a:xfrm>
            <a:off x="880910" y="5406383"/>
            <a:ext cx="7300613" cy="426005"/>
          </a:xfrm>
          <a:prstGeom prst="roundRect">
            <a:avLst/>
          </a:prstGeom>
          <a:solidFill>
            <a:srgbClr val="3071D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46" rtl="1" eaLnBrk="1" latinLnBrk="0" hangingPunct="1">
              <a:defRPr/>
            </a:pPr>
            <a:endParaRPr lang="en-US">
              <a:solidFill>
                <a:prstClr val="white"/>
              </a:solidFill>
              <a:latin typeface="IBM Plex Sans Arabic" panose="020B0503050203000203" pitchFamily="34" charset="-78"/>
              <a:cs typeface="IBM Plex Sans Arabic" panose="020B0503050203000203" pitchFamily="34" charset="-78"/>
            </a:endParaRPr>
          </a:p>
        </p:txBody>
      </p:sp>
      <p:sp>
        <p:nvSpPr>
          <p:cNvPr id="91" name="مربع نص 6">
            <a:extLst>
              <a:ext uri="{FF2B5EF4-FFF2-40B4-BE49-F238E27FC236}">
                <a16:creationId xmlns:a16="http://schemas.microsoft.com/office/drawing/2014/main" id="{7C11F680-CB3E-B840-F11C-DDE45BB1DA77}"/>
              </a:ext>
            </a:extLst>
          </p:cNvPr>
          <p:cNvSpPr txBox="1"/>
          <p:nvPr/>
        </p:nvSpPr>
        <p:spPr>
          <a:xfrm>
            <a:off x="1291420" y="5434683"/>
            <a:ext cx="6429133" cy="338554"/>
          </a:xfrm>
          <a:prstGeom prst="rect">
            <a:avLst/>
          </a:prstGeom>
          <a:noFill/>
        </p:spPr>
        <p:txBody>
          <a:bodyPr wrap="square">
            <a:spAutoFit/>
          </a:bodyPr>
          <a:lstStyle/>
          <a:p>
            <a:pPr algn="ctr" defTabSz="609630" rtl="1"/>
            <a:r>
              <a:rPr lang="ar-SA" sz="1600" kern="0" dirty="0">
                <a:solidFill>
                  <a:srgbClr val="F3F6F9"/>
                </a:solidFill>
                <a:latin typeface="IBM Plex Sans Arabic" panose="020B0503050203000203" pitchFamily="34" charset="-78"/>
                <a:cs typeface="IBM Plex Sans Arabic" panose="020B0503050203000203" pitchFamily="34" charset="-78"/>
              </a:rPr>
              <a:t>اسم الجدول هنا</a:t>
            </a:r>
          </a:p>
        </p:txBody>
      </p:sp>
      <p:graphicFrame>
        <p:nvGraphicFramePr>
          <p:cNvPr id="93" name="مخطط 3">
            <a:extLst>
              <a:ext uri="{FF2B5EF4-FFF2-40B4-BE49-F238E27FC236}">
                <a16:creationId xmlns:a16="http://schemas.microsoft.com/office/drawing/2014/main" id="{7BD92864-ED5F-5F8F-8C35-6EFC2E24F2A3}"/>
              </a:ext>
            </a:extLst>
          </p:cNvPr>
          <p:cNvGraphicFramePr/>
          <p:nvPr>
            <p:extLst>
              <p:ext uri="{D42A27DB-BD31-4B8C-83A1-F6EECF244321}">
                <p14:modId xmlns:p14="http://schemas.microsoft.com/office/powerpoint/2010/main" val="4069361243"/>
              </p:ext>
            </p:extLst>
          </p:nvPr>
        </p:nvGraphicFramePr>
        <p:xfrm>
          <a:off x="1291420" y="2423624"/>
          <a:ext cx="6730789" cy="2675305"/>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 1">
            <a:extLst>
              <a:ext uri="{FF2B5EF4-FFF2-40B4-BE49-F238E27FC236}">
                <a16:creationId xmlns:a16="http://schemas.microsoft.com/office/drawing/2014/main" id="{BFC616FB-575E-0B71-44A1-20DAB86E4FDF}"/>
              </a:ext>
            </a:extLst>
          </p:cNvPr>
          <p:cNvSpPr/>
          <p:nvPr/>
        </p:nvSpPr>
        <p:spPr>
          <a:xfrm>
            <a:off x="2126301" y="359347"/>
            <a:ext cx="9361714" cy="585473"/>
          </a:xfrm>
          <a:prstGeom prst="rect">
            <a:avLst/>
          </a:prstGeom>
          <a:noFill/>
          <a:ln/>
        </p:spPr>
        <p:txBody>
          <a:bodyPr wrap="square" lIns="0" tIns="0" rIns="0" bIns="0" rtlCol="0" anchor="ctr"/>
          <a:lstStyle/>
          <a:p>
            <a:pPr algn="r" rtl="1"/>
            <a:r>
              <a:rPr lang="ar-SA" sz="2400" b="1" dirty="0">
                <a:solidFill>
                  <a:srgbClr val="3071D7"/>
                </a:solidFill>
                <a:latin typeface="IBM Plex Sans Arabic SemiBold" panose="020B0603050203000203" pitchFamily="34" charset="-78"/>
                <a:ea typeface="Noto Sans SC" pitchFamily="34" charset="-122"/>
                <a:cs typeface="IBM Plex Sans Arabic SemiBold" panose="020B0603050203000203" pitchFamily="34" charset="-78"/>
              </a:rPr>
              <a:t>العنوان هنا</a:t>
            </a:r>
          </a:p>
        </p:txBody>
      </p:sp>
    </p:spTree>
    <p:extLst>
      <p:ext uri="{BB962C8B-B14F-4D97-AF65-F5344CB8AC3E}">
        <p14:creationId xmlns:p14="http://schemas.microsoft.com/office/powerpoint/2010/main" val="38684658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0E2109-7FB6-5527-FDEB-97F4D2061243}"/>
            </a:ext>
          </a:extLst>
        </p:cNvPr>
        <p:cNvGrpSpPr/>
        <p:nvPr/>
      </p:nvGrpSpPr>
      <p:grpSpPr>
        <a:xfrm>
          <a:off x="0" y="0"/>
          <a:ext cx="0" cy="0"/>
          <a:chOff x="0" y="0"/>
          <a:chExt cx="0" cy="0"/>
        </a:xfrm>
      </p:grpSpPr>
      <p:sp>
        <p:nvSpPr>
          <p:cNvPr id="11" name="Slide Number Placeholder 14">
            <a:extLst>
              <a:ext uri="{FF2B5EF4-FFF2-40B4-BE49-F238E27FC236}">
                <a16:creationId xmlns:a16="http://schemas.microsoft.com/office/drawing/2014/main" id="{E21BF8D5-5816-D078-E136-BDF301F38786}"/>
              </a:ext>
            </a:extLst>
          </p:cNvPr>
          <p:cNvSpPr txBox="1">
            <a:spLocks/>
          </p:cNvSpPr>
          <p:nvPr/>
        </p:nvSpPr>
        <p:spPr>
          <a:xfrm>
            <a:off x="1" y="6317673"/>
            <a:ext cx="739896" cy="316023"/>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16D2D58C-0279-496B-9FB4-43F2F21812F3}" type="slidenum">
              <a:rPr lang="en-US" smtClean="0">
                <a:solidFill>
                  <a:schemeClr val="tx1"/>
                </a:solidFill>
                <a:latin typeface="IBM Plex Sans Arabic" panose="020B0503050203000203" pitchFamily="34" charset="-78"/>
                <a:cs typeface="IBM Plex Sans Arabic" panose="020B0503050203000203" pitchFamily="34" charset="-78"/>
              </a:rPr>
              <a:pPr/>
              <a:t>14</a:t>
            </a:fld>
            <a:endParaRPr lang="en-US" dirty="0">
              <a:solidFill>
                <a:schemeClr val="tx1"/>
              </a:solidFill>
              <a:latin typeface="IBM Plex Sans Arabic" panose="020B0503050203000203" pitchFamily="34" charset="-78"/>
              <a:cs typeface="IBM Plex Sans Arabic" panose="020B0503050203000203" pitchFamily="34" charset="-78"/>
            </a:endParaRPr>
          </a:p>
        </p:txBody>
      </p:sp>
      <p:pic>
        <p:nvPicPr>
          <p:cNvPr id="13" name="Graphic 12">
            <a:extLst>
              <a:ext uri="{FF2B5EF4-FFF2-40B4-BE49-F238E27FC236}">
                <a16:creationId xmlns:a16="http://schemas.microsoft.com/office/drawing/2014/main" id="{FCB5D91A-4310-CB6D-94FD-F020F3AD05E5}"/>
              </a:ext>
            </a:extLst>
          </p:cNvPr>
          <p:cNvPicPr>
            <a:picLocks noChangeAspect="1"/>
          </p:cNvPicPr>
          <p:nvPr/>
        </p:nvPicPr>
        <p:blipFill>
          <a:blip>
            <a:extLst>
              <a:ext uri="{96DAC541-7B7A-43D3-8B79-37D633B846F1}">
                <asvg:svgBlip xmlns:asvg="http://schemas.microsoft.com/office/drawing/2016/SVG/main" r:embed="rId2"/>
              </a:ext>
            </a:extLst>
          </a:blip>
          <a:srcRect/>
          <a:stretch/>
        </p:blipFill>
        <p:spPr>
          <a:xfrm>
            <a:off x="483161" y="320099"/>
            <a:ext cx="1664690" cy="663970"/>
          </a:xfrm>
          <a:prstGeom prst="rect">
            <a:avLst/>
          </a:prstGeom>
        </p:spPr>
      </p:pic>
      <p:pic>
        <p:nvPicPr>
          <p:cNvPr id="4" name="صورة 85">
            <a:extLst>
              <a:ext uri="{FF2B5EF4-FFF2-40B4-BE49-F238E27FC236}">
                <a16:creationId xmlns:a16="http://schemas.microsoft.com/office/drawing/2014/main" id="{19A8A5E0-DD95-6DFA-7082-F33713DFDE8E}"/>
              </a:ext>
            </a:extLst>
          </p:cNvPr>
          <p:cNvPicPr>
            <a:picLocks noChangeAspect="1"/>
          </p:cNvPicPr>
          <p:nvPr/>
        </p:nvPicPr>
        <p:blipFill>
          <a:blip r:embed="rId3"/>
          <a:srcRect t="7492" b="24956"/>
          <a:stretch>
            <a:fillRect/>
          </a:stretch>
        </p:blipFill>
        <p:spPr>
          <a:xfrm>
            <a:off x="670560" y="2007764"/>
            <a:ext cx="7631105" cy="3866167"/>
          </a:xfrm>
          <a:prstGeom prst="roundRect">
            <a:avLst>
              <a:gd name="adj" fmla="val 3845"/>
            </a:avLst>
          </a:prstGeom>
        </p:spPr>
      </p:pic>
      <p:sp>
        <p:nvSpPr>
          <p:cNvPr id="6" name="TextBox 3">
            <a:extLst>
              <a:ext uri="{FF2B5EF4-FFF2-40B4-BE49-F238E27FC236}">
                <a16:creationId xmlns:a16="http://schemas.microsoft.com/office/drawing/2014/main" id="{5A60B11A-1EED-7951-55F6-24C1A8DC7FF3}"/>
              </a:ext>
            </a:extLst>
          </p:cNvPr>
          <p:cNvSpPr txBox="1"/>
          <p:nvPr/>
        </p:nvSpPr>
        <p:spPr>
          <a:xfrm>
            <a:off x="8540686" y="2007765"/>
            <a:ext cx="3125570" cy="2024913"/>
          </a:xfrm>
          <a:prstGeom prst="rect">
            <a:avLst/>
          </a:prstGeom>
          <a:noFill/>
          <a:ln w="3175">
            <a:noFill/>
          </a:ln>
        </p:spPr>
        <p:txBody>
          <a:bodyPr wrap="square">
            <a:spAutoFit/>
          </a:bodyPr>
          <a:lstStyle/>
          <a:p>
            <a:pPr marL="171459" algn="justLow" defTabSz="609630" rtl="1">
              <a:lnSpc>
                <a:spcPct val="130000"/>
              </a:lnSpc>
              <a:spcAft>
                <a:spcPts val="600"/>
              </a:spcAft>
            </a:pPr>
            <a:r>
              <a:rPr lang="ar-SA" sz="1400" dirty="0">
                <a:solidFill>
                  <a:srgbClr val="001D54"/>
                </a:solidFill>
                <a:latin typeface="IBM Plex Sans Arabic" panose="020B0503050203000203" pitchFamily="34" charset="-78"/>
                <a:ea typeface="GE Flow" panose="020A0503020102020204" pitchFamily="18" charset="-78"/>
                <a:cs typeface="IBM Plex Sans Arabic" panose="020B0503050203000203" pitchFamily="34" charset="-78"/>
              </a:rPr>
              <a:t>إذا كنت تحتاج إلى عدد أكبر من الفقرات يتيح لك مولد النص </a:t>
            </a:r>
            <a:r>
              <a:rPr lang="ar-SA" sz="1400" dirty="0" err="1">
                <a:solidFill>
                  <a:srgbClr val="001D54"/>
                </a:solidFill>
                <a:latin typeface="IBM Plex Sans Arabic" panose="020B0503050203000203" pitchFamily="34" charset="-78"/>
                <a:ea typeface="GE Flow" panose="020A0503020102020204" pitchFamily="18" charset="-78"/>
                <a:cs typeface="IBM Plex Sans Arabic" panose="020B0503050203000203" pitchFamily="34" charset="-78"/>
              </a:rPr>
              <a:t>العربى</a:t>
            </a:r>
            <a:r>
              <a:rPr lang="ar-SA" sz="1400" dirty="0">
                <a:solidFill>
                  <a:srgbClr val="001D54"/>
                </a:solidFill>
                <a:latin typeface="IBM Plex Sans Arabic" panose="020B0503050203000203" pitchFamily="34" charset="-78"/>
                <a:ea typeface="GE Flow" panose="020A0503020102020204" pitchFamily="18" charset="-78"/>
                <a:cs typeface="IBM Plex Sans Arabic" panose="020B0503050203000203" pitchFamily="34" charset="-78"/>
              </a:rPr>
              <a:t> زيادة عدد الفقرات كما تريد، النص لن يبدو مقسما ولا يحوي أخطاء لغوية، مولد النص </a:t>
            </a:r>
            <a:r>
              <a:rPr lang="ar-SA" sz="1400" dirty="0" err="1">
                <a:solidFill>
                  <a:srgbClr val="001D54"/>
                </a:solidFill>
                <a:latin typeface="IBM Plex Sans Arabic" panose="020B0503050203000203" pitchFamily="34" charset="-78"/>
                <a:ea typeface="GE Flow" panose="020A0503020102020204" pitchFamily="18" charset="-78"/>
                <a:cs typeface="IBM Plex Sans Arabic" panose="020B0503050203000203" pitchFamily="34" charset="-78"/>
              </a:rPr>
              <a:t>العربى</a:t>
            </a:r>
            <a:r>
              <a:rPr lang="ar-SA" sz="1400" dirty="0">
                <a:solidFill>
                  <a:srgbClr val="001D54"/>
                </a:solidFill>
                <a:latin typeface="IBM Plex Sans Arabic" panose="020B0503050203000203" pitchFamily="34" charset="-78"/>
                <a:ea typeface="GE Flow" panose="020A0503020102020204" pitchFamily="18" charset="-78"/>
                <a:cs typeface="IBM Plex Sans Arabic" panose="020B0503050203000203" pitchFamily="34" charset="-78"/>
              </a:rPr>
              <a:t> مفيد لمصممي المواقع على وجه الخصوص، حيث يحتاج العميل </a:t>
            </a:r>
            <a:r>
              <a:rPr lang="ar-SA" sz="1400" dirty="0" err="1">
                <a:solidFill>
                  <a:srgbClr val="001D54"/>
                </a:solidFill>
                <a:latin typeface="IBM Plex Sans Arabic" panose="020B0503050203000203" pitchFamily="34" charset="-78"/>
                <a:ea typeface="GE Flow" panose="020A0503020102020204" pitchFamily="18" charset="-78"/>
                <a:cs typeface="IBM Plex Sans Arabic" panose="020B0503050203000203" pitchFamily="34" charset="-78"/>
              </a:rPr>
              <a:t>فى</a:t>
            </a:r>
            <a:r>
              <a:rPr lang="ar-SA" sz="1400" dirty="0">
                <a:solidFill>
                  <a:srgbClr val="001D54"/>
                </a:solidFill>
                <a:latin typeface="IBM Plex Sans Arabic" panose="020B0503050203000203" pitchFamily="34" charset="-78"/>
                <a:ea typeface="GE Flow" panose="020A0503020102020204" pitchFamily="18" charset="-78"/>
                <a:cs typeface="IBM Plex Sans Arabic" panose="020B0503050203000203" pitchFamily="34" charset="-78"/>
              </a:rPr>
              <a:t> كثير من الأحيان أن يطلع على صورة حقيقية لتصميم الموقع.</a:t>
            </a:r>
          </a:p>
        </p:txBody>
      </p:sp>
      <p:sp>
        <p:nvSpPr>
          <p:cNvPr id="2" name="Text 1">
            <a:extLst>
              <a:ext uri="{FF2B5EF4-FFF2-40B4-BE49-F238E27FC236}">
                <a16:creationId xmlns:a16="http://schemas.microsoft.com/office/drawing/2014/main" id="{5D901EE9-2662-B48E-FEBF-70D99A951E95}"/>
              </a:ext>
            </a:extLst>
          </p:cNvPr>
          <p:cNvSpPr/>
          <p:nvPr/>
        </p:nvSpPr>
        <p:spPr>
          <a:xfrm>
            <a:off x="2126301" y="359347"/>
            <a:ext cx="9361714" cy="585473"/>
          </a:xfrm>
          <a:prstGeom prst="rect">
            <a:avLst/>
          </a:prstGeom>
          <a:noFill/>
          <a:ln/>
        </p:spPr>
        <p:txBody>
          <a:bodyPr wrap="square" lIns="0" tIns="0" rIns="0" bIns="0" rtlCol="0" anchor="ctr"/>
          <a:lstStyle/>
          <a:p>
            <a:pPr algn="r" rtl="1"/>
            <a:r>
              <a:rPr lang="ar-SA" sz="2400" b="1" dirty="0">
                <a:solidFill>
                  <a:srgbClr val="3071D7"/>
                </a:solidFill>
                <a:latin typeface="IBM Plex Sans Arabic SemiBold" panose="020B0603050203000203" pitchFamily="34" charset="-78"/>
                <a:ea typeface="Noto Sans SC" pitchFamily="34" charset="-122"/>
                <a:cs typeface="IBM Plex Sans Arabic SemiBold" panose="020B0603050203000203" pitchFamily="34" charset="-78"/>
              </a:rPr>
              <a:t>العنوان هنا</a:t>
            </a:r>
          </a:p>
        </p:txBody>
      </p:sp>
    </p:spTree>
    <p:extLst>
      <p:ext uri="{BB962C8B-B14F-4D97-AF65-F5344CB8AC3E}">
        <p14:creationId xmlns:p14="http://schemas.microsoft.com/office/powerpoint/2010/main" val="34439401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9F9EED-C1D6-A562-3703-65FD29147592}"/>
            </a:ext>
          </a:extLst>
        </p:cNvPr>
        <p:cNvGrpSpPr/>
        <p:nvPr/>
      </p:nvGrpSpPr>
      <p:grpSpPr>
        <a:xfrm>
          <a:off x="0" y="0"/>
          <a:ext cx="0" cy="0"/>
          <a:chOff x="0" y="0"/>
          <a:chExt cx="0" cy="0"/>
        </a:xfrm>
      </p:grpSpPr>
      <p:pic>
        <p:nvPicPr>
          <p:cNvPr id="4" name="صورة 85">
            <a:extLst>
              <a:ext uri="{FF2B5EF4-FFF2-40B4-BE49-F238E27FC236}">
                <a16:creationId xmlns:a16="http://schemas.microsoft.com/office/drawing/2014/main" id="{3727C6AE-5A0E-D83B-4B40-3B5759AEB9BF}"/>
              </a:ext>
            </a:extLst>
          </p:cNvPr>
          <p:cNvPicPr>
            <a:picLocks noChangeAspect="1"/>
          </p:cNvPicPr>
          <p:nvPr/>
        </p:nvPicPr>
        <p:blipFill>
          <a:blip r:embed="rId2"/>
          <a:srcRect t="25564" b="25564"/>
          <a:stretch/>
        </p:blipFill>
        <p:spPr>
          <a:xfrm>
            <a:off x="0" y="2007764"/>
            <a:ext cx="8301665" cy="4850236"/>
          </a:xfrm>
          <a:prstGeom prst="roundRect">
            <a:avLst>
              <a:gd name="adj" fmla="val 0"/>
            </a:avLst>
          </a:prstGeom>
        </p:spPr>
      </p:pic>
      <p:sp>
        <p:nvSpPr>
          <p:cNvPr id="11" name="Slide Number Placeholder 14">
            <a:extLst>
              <a:ext uri="{FF2B5EF4-FFF2-40B4-BE49-F238E27FC236}">
                <a16:creationId xmlns:a16="http://schemas.microsoft.com/office/drawing/2014/main" id="{B3E7B6C9-1F7C-25BF-3584-F3C01B99A4B9}"/>
              </a:ext>
            </a:extLst>
          </p:cNvPr>
          <p:cNvSpPr txBox="1">
            <a:spLocks/>
          </p:cNvSpPr>
          <p:nvPr/>
        </p:nvSpPr>
        <p:spPr>
          <a:xfrm>
            <a:off x="1" y="6317673"/>
            <a:ext cx="739896" cy="316023"/>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16D2D58C-0279-496B-9FB4-43F2F21812F3}" type="slidenum">
              <a:rPr lang="en-US" smtClean="0">
                <a:solidFill>
                  <a:schemeClr val="tx1"/>
                </a:solidFill>
                <a:latin typeface="IBM Plex Sans Arabic" panose="020B0503050203000203" pitchFamily="34" charset="-78"/>
                <a:cs typeface="IBM Plex Sans Arabic" panose="020B0503050203000203" pitchFamily="34" charset="-78"/>
              </a:rPr>
              <a:pPr/>
              <a:t>15</a:t>
            </a:fld>
            <a:endParaRPr lang="en-US" dirty="0">
              <a:solidFill>
                <a:schemeClr val="tx1"/>
              </a:solidFill>
              <a:latin typeface="IBM Plex Sans Arabic" panose="020B0503050203000203" pitchFamily="34" charset="-78"/>
              <a:cs typeface="IBM Plex Sans Arabic" panose="020B0503050203000203" pitchFamily="34" charset="-78"/>
            </a:endParaRPr>
          </a:p>
        </p:txBody>
      </p:sp>
      <p:pic>
        <p:nvPicPr>
          <p:cNvPr id="13" name="Graphic 12">
            <a:extLst>
              <a:ext uri="{FF2B5EF4-FFF2-40B4-BE49-F238E27FC236}">
                <a16:creationId xmlns:a16="http://schemas.microsoft.com/office/drawing/2014/main" id="{BB95D816-1E2F-015A-ED85-9B3318358393}"/>
              </a:ext>
            </a:extLst>
          </p:cNvPr>
          <p:cNvPicPr>
            <a:picLocks noChangeAspect="1"/>
          </p:cNvPicPr>
          <p:nvPr/>
        </p:nvPicPr>
        <p:blipFill>
          <a:blip>
            <a:extLst>
              <a:ext uri="{96DAC541-7B7A-43D3-8B79-37D633B846F1}">
                <asvg:svgBlip xmlns:asvg="http://schemas.microsoft.com/office/drawing/2016/SVG/main" r:embed="rId3"/>
              </a:ext>
            </a:extLst>
          </a:blip>
          <a:srcRect/>
          <a:stretch/>
        </p:blipFill>
        <p:spPr>
          <a:xfrm>
            <a:off x="483161" y="320099"/>
            <a:ext cx="1664690" cy="663970"/>
          </a:xfrm>
          <a:prstGeom prst="rect">
            <a:avLst/>
          </a:prstGeom>
        </p:spPr>
      </p:pic>
      <p:sp>
        <p:nvSpPr>
          <p:cNvPr id="6" name="TextBox 3">
            <a:extLst>
              <a:ext uri="{FF2B5EF4-FFF2-40B4-BE49-F238E27FC236}">
                <a16:creationId xmlns:a16="http://schemas.microsoft.com/office/drawing/2014/main" id="{5D912EA3-E309-C734-D6DE-3C249F9574AC}"/>
              </a:ext>
            </a:extLst>
          </p:cNvPr>
          <p:cNvSpPr txBox="1"/>
          <p:nvPr/>
        </p:nvSpPr>
        <p:spPr>
          <a:xfrm>
            <a:off x="8540686" y="2241681"/>
            <a:ext cx="3125570" cy="2024913"/>
          </a:xfrm>
          <a:prstGeom prst="rect">
            <a:avLst/>
          </a:prstGeom>
          <a:noFill/>
          <a:ln w="3175">
            <a:noFill/>
          </a:ln>
        </p:spPr>
        <p:txBody>
          <a:bodyPr wrap="square">
            <a:spAutoFit/>
          </a:bodyPr>
          <a:lstStyle/>
          <a:p>
            <a:pPr marL="171459" algn="justLow" defTabSz="609630" rtl="1">
              <a:lnSpc>
                <a:spcPct val="130000"/>
              </a:lnSpc>
              <a:spcAft>
                <a:spcPts val="600"/>
              </a:spcAft>
            </a:pPr>
            <a:r>
              <a:rPr lang="ar-SA" sz="1400" dirty="0">
                <a:solidFill>
                  <a:srgbClr val="001D54"/>
                </a:solidFill>
                <a:latin typeface="IBM Plex Sans Arabic" panose="020B0503050203000203" pitchFamily="34" charset="-78"/>
                <a:ea typeface="GE Flow" panose="020A0503020102020204" pitchFamily="18" charset="-78"/>
                <a:cs typeface="IBM Plex Sans Arabic" panose="020B0503050203000203" pitchFamily="34" charset="-78"/>
              </a:rPr>
              <a:t>إذا كنت تحتاج إلى عدد أكبر من الفقرات يتيح لك مولد النص </a:t>
            </a:r>
            <a:r>
              <a:rPr lang="ar-SA" sz="1400" dirty="0" err="1">
                <a:solidFill>
                  <a:srgbClr val="001D54"/>
                </a:solidFill>
                <a:latin typeface="IBM Plex Sans Arabic" panose="020B0503050203000203" pitchFamily="34" charset="-78"/>
                <a:ea typeface="GE Flow" panose="020A0503020102020204" pitchFamily="18" charset="-78"/>
                <a:cs typeface="IBM Plex Sans Arabic" panose="020B0503050203000203" pitchFamily="34" charset="-78"/>
              </a:rPr>
              <a:t>العربى</a:t>
            </a:r>
            <a:r>
              <a:rPr lang="ar-SA" sz="1400" dirty="0">
                <a:solidFill>
                  <a:srgbClr val="001D54"/>
                </a:solidFill>
                <a:latin typeface="IBM Plex Sans Arabic" panose="020B0503050203000203" pitchFamily="34" charset="-78"/>
                <a:ea typeface="GE Flow" panose="020A0503020102020204" pitchFamily="18" charset="-78"/>
                <a:cs typeface="IBM Plex Sans Arabic" panose="020B0503050203000203" pitchFamily="34" charset="-78"/>
              </a:rPr>
              <a:t> زيادة عدد الفقرات كما تريد، النص لن يبدو مقسما ولا يحوي أخطاء لغوية، مولد النص </a:t>
            </a:r>
            <a:r>
              <a:rPr lang="ar-SA" sz="1400" dirty="0" err="1">
                <a:solidFill>
                  <a:srgbClr val="001D54"/>
                </a:solidFill>
                <a:latin typeface="IBM Plex Sans Arabic" panose="020B0503050203000203" pitchFamily="34" charset="-78"/>
                <a:ea typeface="GE Flow" panose="020A0503020102020204" pitchFamily="18" charset="-78"/>
                <a:cs typeface="IBM Plex Sans Arabic" panose="020B0503050203000203" pitchFamily="34" charset="-78"/>
              </a:rPr>
              <a:t>العربى</a:t>
            </a:r>
            <a:r>
              <a:rPr lang="ar-SA" sz="1400" dirty="0">
                <a:solidFill>
                  <a:srgbClr val="001D54"/>
                </a:solidFill>
                <a:latin typeface="IBM Plex Sans Arabic" panose="020B0503050203000203" pitchFamily="34" charset="-78"/>
                <a:ea typeface="GE Flow" panose="020A0503020102020204" pitchFamily="18" charset="-78"/>
                <a:cs typeface="IBM Plex Sans Arabic" panose="020B0503050203000203" pitchFamily="34" charset="-78"/>
              </a:rPr>
              <a:t> مفيد لمصممي المواقع على وجه الخصوص، حيث يحتاج العميل </a:t>
            </a:r>
            <a:r>
              <a:rPr lang="ar-SA" sz="1400" dirty="0" err="1">
                <a:solidFill>
                  <a:srgbClr val="001D54"/>
                </a:solidFill>
                <a:latin typeface="IBM Plex Sans Arabic" panose="020B0503050203000203" pitchFamily="34" charset="-78"/>
                <a:ea typeface="GE Flow" panose="020A0503020102020204" pitchFamily="18" charset="-78"/>
                <a:cs typeface="IBM Plex Sans Arabic" panose="020B0503050203000203" pitchFamily="34" charset="-78"/>
              </a:rPr>
              <a:t>فى</a:t>
            </a:r>
            <a:r>
              <a:rPr lang="ar-SA" sz="1400" dirty="0">
                <a:solidFill>
                  <a:srgbClr val="001D54"/>
                </a:solidFill>
                <a:latin typeface="IBM Plex Sans Arabic" panose="020B0503050203000203" pitchFamily="34" charset="-78"/>
                <a:ea typeface="GE Flow" panose="020A0503020102020204" pitchFamily="18" charset="-78"/>
                <a:cs typeface="IBM Plex Sans Arabic" panose="020B0503050203000203" pitchFamily="34" charset="-78"/>
              </a:rPr>
              <a:t> كثير من الأحيان أن يطلع على صورة حقيقية لتصميم الموقع.</a:t>
            </a:r>
          </a:p>
        </p:txBody>
      </p:sp>
      <p:sp>
        <p:nvSpPr>
          <p:cNvPr id="2" name="Text 1">
            <a:extLst>
              <a:ext uri="{FF2B5EF4-FFF2-40B4-BE49-F238E27FC236}">
                <a16:creationId xmlns:a16="http://schemas.microsoft.com/office/drawing/2014/main" id="{88E550F5-FCC4-961D-8A1C-E337E83BE9D7}"/>
              </a:ext>
            </a:extLst>
          </p:cNvPr>
          <p:cNvSpPr/>
          <p:nvPr/>
        </p:nvSpPr>
        <p:spPr>
          <a:xfrm>
            <a:off x="2126301" y="359347"/>
            <a:ext cx="9361714" cy="585473"/>
          </a:xfrm>
          <a:prstGeom prst="rect">
            <a:avLst/>
          </a:prstGeom>
          <a:noFill/>
          <a:ln/>
        </p:spPr>
        <p:txBody>
          <a:bodyPr wrap="square" lIns="0" tIns="0" rIns="0" bIns="0" rtlCol="0" anchor="ctr"/>
          <a:lstStyle/>
          <a:p>
            <a:pPr algn="r" rtl="1"/>
            <a:r>
              <a:rPr lang="ar-SA" sz="2400" b="1" dirty="0">
                <a:solidFill>
                  <a:srgbClr val="3071D7"/>
                </a:solidFill>
                <a:latin typeface="IBM Plex Sans Arabic SemiBold" panose="020B0603050203000203" pitchFamily="34" charset="-78"/>
                <a:ea typeface="Noto Sans SC" pitchFamily="34" charset="-122"/>
                <a:cs typeface="IBM Plex Sans Arabic SemiBold" panose="020B0603050203000203" pitchFamily="34" charset="-78"/>
              </a:rPr>
              <a:t>العنوان هنا</a:t>
            </a:r>
          </a:p>
        </p:txBody>
      </p:sp>
    </p:spTree>
    <p:extLst>
      <p:ext uri="{BB962C8B-B14F-4D97-AF65-F5344CB8AC3E}">
        <p14:creationId xmlns:p14="http://schemas.microsoft.com/office/powerpoint/2010/main" val="25700510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0A95C5-B165-E1EC-B2EC-9DC334C2A0A9}"/>
            </a:ext>
          </a:extLst>
        </p:cNvPr>
        <p:cNvGrpSpPr/>
        <p:nvPr/>
      </p:nvGrpSpPr>
      <p:grpSpPr>
        <a:xfrm>
          <a:off x="0" y="0"/>
          <a:ext cx="0" cy="0"/>
          <a:chOff x="0" y="0"/>
          <a:chExt cx="0" cy="0"/>
        </a:xfrm>
      </p:grpSpPr>
      <p:sp>
        <p:nvSpPr>
          <p:cNvPr id="7" name="Text 1">
            <a:extLst>
              <a:ext uri="{FF2B5EF4-FFF2-40B4-BE49-F238E27FC236}">
                <a16:creationId xmlns:a16="http://schemas.microsoft.com/office/drawing/2014/main" id="{C34C4BA5-5965-068D-C7A9-C65BC1295B58}"/>
              </a:ext>
            </a:extLst>
          </p:cNvPr>
          <p:cNvSpPr/>
          <p:nvPr/>
        </p:nvSpPr>
        <p:spPr>
          <a:xfrm>
            <a:off x="2126301" y="359347"/>
            <a:ext cx="9361714" cy="585473"/>
          </a:xfrm>
          <a:prstGeom prst="rect">
            <a:avLst/>
          </a:prstGeom>
          <a:noFill/>
          <a:ln/>
        </p:spPr>
        <p:txBody>
          <a:bodyPr wrap="square" lIns="0" tIns="0" rIns="0" bIns="0" rtlCol="0" anchor="ctr"/>
          <a:lstStyle/>
          <a:p>
            <a:pPr algn="r" rtl="1"/>
            <a:r>
              <a:rPr lang="ar-SA" sz="2400" b="1" dirty="0">
                <a:solidFill>
                  <a:srgbClr val="3071D7"/>
                </a:solidFill>
                <a:latin typeface="IBM Plex Sans Arabic SemiBold" panose="020B0603050203000203" pitchFamily="34" charset="-78"/>
                <a:ea typeface="Noto Sans SC" pitchFamily="34" charset="-122"/>
                <a:cs typeface="IBM Plex Sans Arabic SemiBold" panose="020B0603050203000203" pitchFamily="34" charset="-78"/>
              </a:rPr>
              <a:t>العنوان هنا</a:t>
            </a:r>
          </a:p>
        </p:txBody>
      </p:sp>
      <p:sp>
        <p:nvSpPr>
          <p:cNvPr id="11" name="Slide Number Placeholder 14">
            <a:extLst>
              <a:ext uri="{FF2B5EF4-FFF2-40B4-BE49-F238E27FC236}">
                <a16:creationId xmlns:a16="http://schemas.microsoft.com/office/drawing/2014/main" id="{40E6727F-8D04-E4A8-7133-D58CA741E92D}"/>
              </a:ext>
            </a:extLst>
          </p:cNvPr>
          <p:cNvSpPr txBox="1">
            <a:spLocks/>
          </p:cNvSpPr>
          <p:nvPr/>
        </p:nvSpPr>
        <p:spPr>
          <a:xfrm>
            <a:off x="1" y="6317673"/>
            <a:ext cx="739896" cy="316023"/>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16D2D58C-0279-496B-9FB4-43F2F21812F3}" type="slidenum">
              <a:rPr lang="en-US" smtClean="0">
                <a:solidFill>
                  <a:schemeClr val="tx1"/>
                </a:solidFill>
                <a:latin typeface="IBM Plex Sans Arabic" panose="020B0503050203000203" pitchFamily="34" charset="-78"/>
                <a:cs typeface="IBM Plex Sans Arabic" panose="020B0503050203000203" pitchFamily="34" charset="-78"/>
              </a:rPr>
              <a:pPr/>
              <a:t>16</a:t>
            </a:fld>
            <a:endParaRPr lang="en-US" dirty="0">
              <a:solidFill>
                <a:schemeClr val="tx1"/>
              </a:solidFill>
              <a:latin typeface="IBM Plex Sans Arabic" panose="020B0503050203000203" pitchFamily="34" charset="-78"/>
              <a:cs typeface="IBM Plex Sans Arabic" panose="020B0503050203000203" pitchFamily="34" charset="-78"/>
            </a:endParaRPr>
          </a:p>
        </p:txBody>
      </p:sp>
      <p:pic>
        <p:nvPicPr>
          <p:cNvPr id="13" name="Graphic 12">
            <a:extLst>
              <a:ext uri="{FF2B5EF4-FFF2-40B4-BE49-F238E27FC236}">
                <a16:creationId xmlns:a16="http://schemas.microsoft.com/office/drawing/2014/main" id="{242DC7A0-3621-72C6-520B-DF96B6903F4D}"/>
              </a:ext>
            </a:extLst>
          </p:cNvPr>
          <p:cNvPicPr>
            <a:picLocks noChangeAspect="1"/>
          </p:cNvPicPr>
          <p:nvPr/>
        </p:nvPicPr>
        <p:blipFill>
          <a:blip>
            <a:extLst>
              <a:ext uri="{96DAC541-7B7A-43D3-8B79-37D633B846F1}">
                <asvg:svgBlip xmlns:asvg="http://schemas.microsoft.com/office/drawing/2016/SVG/main" r:embed="rId2"/>
              </a:ext>
            </a:extLst>
          </a:blip>
          <a:srcRect/>
          <a:stretch/>
        </p:blipFill>
        <p:spPr>
          <a:xfrm>
            <a:off x="483161" y="320099"/>
            <a:ext cx="1664690" cy="663970"/>
          </a:xfrm>
          <a:prstGeom prst="rect">
            <a:avLst/>
          </a:prstGeom>
        </p:spPr>
      </p:pic>
      <p:sp>
        <p:nvSpPr>
          <p:cNvPr id="21" name="Text 4">
            <a:extLst>
              <a:ext uri="{FF2B5EF4-FFF2-40B4-BE49-F238E27FC236}">
                <a16:creationId xmlns:a16="http://schemas.microsoft.com/office/drawing/2014/main" id="{789C0F49-BC35-C590-8A01-AB5F9A869177}"/>
              </a:ext>
            </a:extLst>
          </p:cNvPr>
          <p:cNvSpPr/>
          <p:nvPr/>
        </p:nvSpPr>
        <p:spPr>
          <a:xfrm>
            <a:off x="1341120" y="2267917"/>
            <a:ext cx="9544594" cy="400111"/>
          </a:xfrm>
          <a:prstGeom prst="rect">
            <a:avLst/>
          </a:prstGeom>
          <a:noFill/>
          <a:ln/>
        </p:spPr>
        <p:txBody>
          <a:bodyPr wrap="square" lIns="0" tIns="0" rIns="0" bIns="0" rtlCol="0" anchor="t"/>
          <a:lstStyle/>
          <a:p>
            <a:pPr algn="justLow" rtl="1">
              <a:lnSpc>
                <a:spcPct val="130000"/>
              </a:lnSpc>
              <a:spcAft>
                <a:spcPts val="1200"/>
              </a:spcAft>
            </a:pPr>
            <a:r>
              <a:rPr lang="ar-SA" sz="1400" dirty="0">
                <a:solidFill>
                  <a:srgbClr val="001D54"/>
                </a:solidFill>
                <a:latin typeface="IBM Plex Sans Arabic" panose="020B0503050203000203" pitchFamily="34" charset="-78"/>
                <a:ea typeface="MiSans" pitchFamily="34" charset="-122"/>
                <a:cs typeface="IBM Plex Sans Arabic" panose="020B0503050203000203" pitchFamily="34" charset="-78"/>
              </a:rPr>
              <a:t>هذا النص هو مثال لنص يمكن أن يستبدل في نفس المساحة، لقد تم توليد هذا النص من مولد النص </a:t>
            </a:r>
            <a:r>
              <a:rPr lang="ar-SA" sz="1400" dirty="0" err="1">
                <a:solidFill>
                  <a:srgbClr val="001D54"/>
                </a:solidFill>
                <a:latin typeface="IBM Plex Sans Arabic" panose="020B0503050203000203" pitchFamily="34" charset="-78"/>
                <a:ea typeface="MiSans" pitchFamily="34" charset="-122"/>
                <a:cs typeface="IBM Plex Sans Arabic" panose="020B0503050203000203" pitchFamily="34" charset="-78"/>
              </a:rPr>
              <a:t>العربى</a:t>
            </a:r>
            <a:r>
              <a:rPr lang="ar-SA" sz="1400" dirty="0">
                <a:solidFill>
                  <a:srgbClr val="001D54"/>
                </a:solidFill>
                <a:latin typeface="IBM Plex Sans Arabic" panose="020B0503050203000203" pitchFamily="34" charset="-78"/>
                <a:ea typeface="MiSans" pitchFamily="34" charset="-122"/>
                <a:cs typeface="IBM Plex Sans Arabic" panose="020B0503050203000203" pitchFamily="34" charset="-78"/>
              </a:rPr>
              <a:t>، حيث يمكنك أن تولد مثل هذا.</a:t>
            </a:r>
          </a:p>
        </p:txBody>
      </p:sp>
      <p:grpSp>
        <p:nvGrpSpPr>
          <p:cNvPr id="28" name="Group 27">
            <a:extLst>
              <a:ext uri="{FF2B5EF4-FFF2-40B4-BE49-F238E27FC236}">
                <a16:creationId xmlns:a16="http://schemas.microsoft.com/office/drawing/2014/main" id="{31752FE9-918C-899F-1DEB-71B8CCE7F9D7}"/>
              </a:ext>
            </a:extLst>
          </p:cNvPr>
          <p:cNvGrpSpPr/>
          <p:nvPr/>
        </p:nvGrpSpPr>
        <p:grpSpPr>
          <a:xfrm>
            <a:off x="739897" y="2979195"/>
            <a:ext cx="2587455" cy="2843800"/>
            <a:chOff x="1456187" y="3057572"/>
            <a:chExt cx="2587455" cy="2843800"/>
          </a:xfrm>
        </p:grpSpPr>
        <p:sp>
          <p:nvSpPr>
            <p:cNvPr id="5" name="Rectangle 14">
              <a:extLst>
                <a:ext uri="{FF2B5EF4-FFF2-40B4-BE49-F238E27FC236}">
                  <a16:creationId xmlns:a16="http://schemas.microsoft.com/office/drawing/2014/main" id="{14D53FB8-DFF6-0F8C-CC18-15472C323467}"/>
                </a:ext>
              </a:extLst>
            </p:cNvPr>
            <p:cNvSpPr/>
            <p:nvPr/>
          </p:nvSpPr>
          <p:spPr>
            <a:xfrm>
              <a:off x="1456187" y="5439817"/>
              <a:ext cx="2587455" cy="461555"/>
            </a:xfrm>
            <a:prstGeom prst="roundRect">
              <a:avLst>
                <a:gd name="adj" fmla="val 12218"/>
              </a:avLst>
            </a:prstGeom>
            <a:solidFill>
              <a:srgbClr val="163D88"/>
            </a:solidFill>
            <a:ln/>
          </p:spPr>
          <p:txBody>
            <a:bodyPr/>
            <a:lstStyle/>
            <a:p>
              <a:pPr marL="0" algn="l" defTabSz="457200" rtl="0" eaLnBrk="1" latinLnBrk="0" hangingPunct="1"/>
              <a:endParaRPr lang="en-SA">
                <a:solidFill>
                  <a:schemeClr val="tx1"/>
                </a:solidFill>
                <a:latin typeface="IBM Plex Sans Arabic" panose="020B0503050203000203" pitchFamily="34" charset="-78"/>
                <a:cs typeface="IBM Plex Sans Arabic" panose="020B0503050203000203" pitchFamily="34" charset="-78"/>
              </a:endParaRPr>
            </a:p>
          </p:txBody>
        </p:sp>
        <p:pic>
          <p:nvPicPr>
            <p:cNvPr id="9" name="صورة 85">
              <a:extLst>
                <a:ext uri="{FF2B5EF4-FFF2-40B4-BE49-F238E27FC236}">
                  <a16:creationId xmlns:a16="http://schemas.microsoft.com/office/drawing/2014/main" id="{7C766994-CEB0-EB83-5C5F-7CFB46E2058D}"/>
                </a:ext>
              </a:extLst>
            </p:cNvPr>
            <p:cNvPicPr>
              <a:picLocks noChangeAspect="1"/>
            </p:cNvPicPr>
            <p:nvPr/>
          </p:nvPicPr>
          <p:blipFill>
            <a:blip r:embed="rId3"/>
            <a:srcRect l="20016" t="39596" r="16218" b="12298"/>
            <a:stretch>
              <a:fillRect/>
            </a:stretch>
          </p:blipFill>
          <p:spPr>
            <a:xfrm>
              <a:off x="1456187" y="3057572"/>
              <a:ext cx="2587455" cy="2264801"/>
            </a:xfrm>
            <a:prstGeom prst="roundRect">
              <a:avLst>
                <a:gd name="adj" fmla="val 3845"/>
              </a:avLst>
            </a:prstGeom>
          </p:spPr>
        </p:pic>
        <p:sp>
          <p:nvSpPr>
            <p:cNvPr id="25" name="Text 4">
              <a:extLst>
                <a:ext uri="{FF2B5EF4-FFF2-40B4-BE49-F238E27FC236}">
                  <a16:creationId xmlns:a16="http://schemas.microsoft.com/office/drawing/2014/main" id="{F122AC39-A0DE-102D-D29E-B39358E1600C}"/>
                </a:ext>
              </a:extLst>
            </p:cNvPr>
            <p:cNvSpPr/>
            <p:nvPr/>
          </p:nvSpPr>
          <p:spPr>
            <a:xfrm>
              <a:off x="1686103" y="5483363"/>
              <a:ext cx="2127622" cy="400111"/>
            </a:xfrm>
            <a:prstGeom prst="rect">
              <a:avLst/>
            </a:prstGeom>
            <a:noFill/>
            <a:ln/>
          </p:spPr>
          <p:txBody>
            <a:bodyPr wrap="square" lIns="0" tIns="0" rIns="0" bIns="0" rtlCol="0" anchor="t"/>
            <a:lstStyle/>
            <a:p>
              <a:pPr algn="ctr" rtl="1">
                <a:lnSpc>
                  <a:spcPct val="130000"/>
                </a:lnSpc>
                <a:spcAft>
                  <a:spcPts val="1200"/>
                </a:spcAft>
              </a:pPr>
              <a:r>
                <a:rPr lang="ar-SA" sz="1600" dirty="0">
                  <a:solidFill>
                    <a:srgbClr val="FFFFFF"/>
                  </a:solidFill>
                  <a:latin typeface="IBM Plex Sans Arabic" panose="020B0503050203000203" pitchFamily="34" charset="-78"/>
                  <a:ea typeface="MiSans" pitchFamily="34" charset="-122"/>
                  <a:cs typeface="IBM Plex Sans Arabic" panose="020B0503050203000203" pitchFamily="34" charset="-78"/>
                </a:rPr>
                <a:t>هذا النص هو مثال لنص.</a:t>
              </a:r>
            </a:p>
          </p:txBody>
        </p:sp>
      </p:grpSp>
      <p:grpSp>
        <p:nvGrpSpPr>
          <p:cNvPr id="31" name="Group 30">
            <a:extLst>
              <a:ext uri="{FF2B5EF4-FFF2-40B4-BE49-F238E27FC236}">
                <a16:creationId xmlns:a16="http://schemas.microsoft.com/office/drawing/2014/main" id="{9849909B-90A9-0519-68A2-74E2175362D8}"/>
              </a:ext>
            </a:extLst>
          </p:cNvPr>
          <p:cNvGrpSpPr/>
          <p:nvPr/>
        </p:nvGrpSpPr>
        <p:grpSpPr>
          <a:xfrm>
            <a:off x="3596309" y="2979195"/>
            <a:ext cx="2587455" cy="2843800"/>
            <a:chOff x="1456187" y="3057572"/>
            <a:chExt cx="2587455" cy="2843800"/>
          </a:xfrm>
        </p:grpSpPr>
        <p:sp>
          <p:nvSpPr>
            <p:cNvPr id="33" name="Rectangle 14">
              <a:extLst>
                <a:ext uri="{FF2B5EF4-FFF2-40B4-BE49-F238E27FC236}">
                  <a16:creationId xmlns:a16="http://schemas.microsoft.com/office/drawing/2014/main" id="{E678D382-3A3C-6C98-56DA-6CCA3644E3EF}"/>
                </a:ext>
              </a:extLst>
            </p:cNvPr>
            <p:cNvSpPr/>
            <p:nvPr/>
          </p:nvSpPr>
          <p:spPr>
            <a:xfrm>
              <a:off x="1456187" y="5439817"/>
              <a:ext cx="2587455" cy="461555"/>
            </a:xfrm>
            <a:prstGeom prst="roundRect">
              <a:avLst>
                <a:gd name="adj" fmla="val 12218"/>
              </a:avLst>
            </a:prstGeom>
            <a:solidFill>
              <a:srgbClr val="163D88"/>
            </a:solidFill>
            <a:ln/>
          </p:spPr>
          <p:txBody>
            <a:bodyPr/>
            <a:lstStyle/>
            <a:p>
              <a:pPr marL="0" algn="l" defTabSz="457200" rtl="0" eaLnBrk="1" latinLnBrk="0" hangingPunct="1"/>
              <a:endParaRPr lang="en-SA">
                <a:solidFill>
                  <a:schemeClr val="tx1"/>
                </a:solidFill>
                <a:latin typeface="IBM Plex Sans Arabic" panose="020B0503050203000203" pitchFamily="34" charset="-78"/>
                <a:cs typeface="IBM Plex Sans Arabic" panose="020B0503050203000203" pitchFamily="34" charset="-78"/>
              </a:endParaRPr>
            </a:p>
          </p:txBody>
        </p:sp>
        <p:pic>
          <p:nvPicPr>
            <p:cNvPr id="35" name="صورة 85">
              <a:extLst>
                <a:ext uri="{FF2B5EF4-FFF2-40B4-BE49-F238E27FC236}">
                  <a16:creationId xmlns:a16="http://schemas.microsoft.com/office/drawing/2014/main" id="{ACF38854-70C7-60B8-4010-D20955021D34}"/>
                </a:ext>
              </a:extLst>
            </p:cNvPr>
            <p:cNvPicPr>
              <a:picLocks noChangeAspect="1"/>
            </p:cNvPicPr>
            <p:nvPr/>
          </p:nvPicPr>
          <p:blipFill>
            <a:blip r:embed="rId4"/>
            <a:srcRect l="11965" r="11965"/>
            <a:stretch/>
          </p:blipFill>
          <p:spPr>
            <a:xfrm>
              <a:off x="1456187" y="3057572"/>
              <a:ext cx="2587455" cy="2264801"/>
            </a:xfrm>
            <a:prstGeom prst="roundRect">
              <a:avLst>
                <a:gd name="adj" fmla="val 3845"/>
              </a:avLst>
            </a:prstGeom>
          </p:spPr>
        </p:pic>
        <p:sp>
          <p:nvSpPr>
            <p:cNvPr id="41" name="Text 4">
              <a:extLst>
                <a:ext uri="{FF2B5EF4-FFF2-40B4-BE49-F238E27FC236}">
                  <a16:creationId xmlns:a16="http://schemas.microsoft.com/office/drawing/2014/main" id="{454DF590-00FB-7274-AA22-52425681E7E3}"/>
                </a:ext>
              </a:extLst>
            </p:cNvPr>
            <p:cNvSpPr/>
            <p:nvPr/>
          </p:nvSpPr>
          <p:spPr>
            <a:xfrm>
              <a:off x="1686103" y="5483363"/>
              <a:ext cx="2127622" cy="400111"/>
            </a:xfrm>
            <a:prstGeom prst="rect">
              <a:avLst/>
            </a:prstGeom>
            <a:noFill/>
            <a:ln/>
          </p:spPr>
          <p:txBody>
            <a:bodyPr wrap="square" lIns="0" tIns="0" rIns="0" bIns="0" rtlCol="0" anchor="t"/>
            <a:lstStyle/>
            <a:p>
              <a:pPr algn="ctr" rtl="1">
                <a:lnSpc>
                  <a:spcPct val="130000"/>
                </a:lnSpc>
                <a:spcAft>
                  <a:spcPts val="1200"/>
                </a:spcAft>
              </a:pPr>
              <a:r>
                <a:rPr lang="ar-SA" sz="1600" dirty="0">
                  <a:solidFill>
                    <a:srgbClr val="FFFFFF"/>
                  </a:solidFill>
                  <a:latin typeface="IBM Plex Sans Arabic" panose="020B0503050203000203" pitchFamily="34" charset="-78"/>
                  <a:ea typeface="MiSans" pitchFamily="34" charset="-122"/>
                  <a:cs typeface="IBM Plex Sans Arabic" panose="020B0503050203000203" pitchFamily="34" charset="-78"/>
                </a:rPr>
                <a:t>هذا النص هو مثال لنص.</a:t>
              </a:r>
            </a:p>
          </p:txBody>
        </p:sp>
      </p:grpSp>
      <p:grpSp>
        <p:nvGrpSpPr>
          <p:cNvPr id="42" name="Group 41">
            <a:extLst>
              <a:ext uri="{FF2B5EF4-FFF2-40B4-BE49-F238E27FC236}">
                <a16:creationId xmlns:a16="http://schemas.microsoft.com/office/drawing/2014/main" id="{AA944583-F17A-3C98-4E8A-DAC97EAEF6CA}"/>
              </a:ext>
            </a:extLst>
          </p:cNvPr>
          <p:cNvGrpSpPr/>
          <p:nvPr/>
        </p:nvGrpSpPr>
        <p:grpSpPr>
          <a:xfrm>
            <a:off x="6435303" y="2979195"/>
            <a:ext cx="2587455" cy="2843800"/>
            <a:chOff x="1456187" y="3057572"/>
            <a:chExt cx="2587455" cy="2843800"/>
          </a:xfrm>
        </p:grpSpPr>
        <p:sp>
          <p:nvSpPr>
            <p:cNvPr id="43" name="Rectangle 14">
              <a:extLst>
                <a:ext uri="{FF2B5EF4-FFF2-40B4-BE49-F238E27FC236}">
                  <a16:creationId xmlns:a16="http://schemas.microsoft.com/office/drawing/2014/main" id="{6097654E-EC9A-9A48-12FC-A0565F9EDF9F}"/>
                </a:ext>
              </a:extLst>
            </p:cNvPr>
            <p:cNvSpPr/>
            <p:nvPr/>
          </p:nvSpPr>
          <p:spPr>
            <a:xfrm>
              <a:off x="1456187" y="5439817"/>
              <a:ext cx="2587455" cy="461555"/>
            </a:xfrm>
            <a:prstGeom prst="roundRect">
              <a:avLst>
                <a:gd name="adj" fmla="val 12218"/>
              </a:avLst>
            </a:prstGeom>
            <a:solidFill>
              <a:srgbClr val="163D88"/>
            </a:solidFill>
            <a:ln/>
          </p:spPr>
          <p:txBody>
            <a:bodyPr/>
            <a:lstStyle/>
            <a:p>
              <a:pPr marL="0" algn="l" defTabSz="457200" rtl="0" eaLnBrk="1" latinLnBrk="0" hangingPunct="1"/>
              <a:endParaRPr lang="en-SA">
                <a:solidFill>
                  <a:schemeClr val="tx1"/>
                </a:solidFill>
                <a:latin typeface="IBM Plex Sans Arabic" panose="020B0503050203000203" pitchFamily="34" charset="-78"/>
                <a:cs typeface="IBM Plex Sans Arabic" panose="020B0503050203000203" pitchFamily="34" charset="-78"/>
              </a:endParaRPr>
            </a:p>
          </p:txBody>
        </p:sp>
        <p:pic>
          <p:nvPicPr>
            <p:cNvPr id="44" name="صورة 85">
              <a:extLst>
                <a:ext uri="{FF2B5EF4-FFF2-40B4-BE49-F238E27FC236}">
                  <a16:creationId xmlns:a16="http://schemas.microsoft.com/office/drawing/2014/main" id="{2C941DA5-0BC6-7C66-DBC7-E15EECA194C0}"/>
                </a:ext>
              </a:extLst>
            </p:cNvPr>
            <p:cNvPicPr>
              <a:picLocks noChangeAspect="1"/>
            </p:cNvPicPr>
            <p:nvPr/>
          </p:nvPicPr>
          <p:blipFill>
            <a:blip r:embed="rId5"/>
            <a:srcRect t="42053" b="2857"/>
            <a:stretch>
              <a:fillRect/>
            </a:stretch>
          </p:blipFill>
          <p:spPr>
            <a:xfrm>
              <a:off x="1456187" y="3057572"/>
              <a:ext cx="2587455" cy="2264801"/>
            </a:xfrm>
            <a:prstGeom prst="roundRect">
              <a:avLst>
                <a:gd name="adj" fmla="val 3845"/>
              </a:avLst>
            </a:prstGeom>
          </p:spPr>
        </p:pic>
        <p:sp>
          <p:nvSpPr>
            <p:cNvPr id="45" name="Text 4">
              <a:extLst>
                <a:ext uri="{FF2B5EF4-FFF2-40B4-BE49-F238E27FC236}">
                  <a16:creationId xmlns:a16="http://schemas.microsoft.com/office/drawing/2014/main" id="{1563E393-3BC5-58EC-F536-819FC068A3AD}"/>
                </a:ext>
              </a:extLst>
            </p:cNvPr>
            <p:cNvSpPr/>
            <p:nvPr/>
          </p:nvSpPr>
          <p:spPr>
            <a:xfrm>
              <a:off x="1686103" y="5483363"/>
              <a:ext cx="2127622" cy="400111"/>
            </a:xfrm>
            <a:prstGeom prst="rect">
              <a:avLst/>
            </a:prstGeom>
            <a:noFill/>
            <a:ln/>
          </p:spPr>
          <p:txBody>
            <a:bodyPr wrap="square" lIns="0" tIns="0" rIns="0" bIns="0" rtlCol="0" anchor="t"/>
            <a:lstStyle/>
            <a:p>
              <a:pPr algn="ctr" rtl="1">
                <a:lnSpc>
                  <a:spcPct val="130000"/>
                </a:lnSpc>
                <a:spcAft>
                  <a:spcPts val="1200"/>
                </a:spcAft>
              </a:pPr>
              <a:r>
                <a:rPr lang="ar-SA" sz="1600" dirty="0">
                  <a:solidFill>
                    <a:srgbClr val="FFFFFF"/>
                  </a:solidFill>
                  <a:latin typeface="IBM Plex Sans Arabic" panose="020B0503050203000203" pitchFamily="34" charset="-78"/>
                  <a:ea typeface="MiSans" pitchFamily="34" charset="-122"/>
                  <a:cs typeface="IBM Plex Sans Arabic" panose="020B0503050203000203" pitchFamily="34" charset="-78"/>
                </a:rPr>
                <a:t>هذا النص هو مثال لنص.</a:t>
              </a:r>
            </a:p>
          </p:txBody>
        </p:sp>
      </p:grpSp>
      <p:grpSp>
        <p:nvGrpSpPr>
          <p:cNvPr id="46" name="Group 45">
            <a:extLst>
              <a:ext uri="{FF2B5EF4-FFF2-40B4-BE49-F238E27FC236}">
                <a16:creationId xmlns:a16="http://schemas.microsoft.com/office/drawing/2014/main" id="{D6654C89-9653-23C6-9524-B36D240DAE18}"/>
              </a:ext>
            </a:extLst>
          </p:cNvPr>
          <p:cNvGrpSpPr/>
          <p:nvPr/>
        </p:nvGrpSpPr>
        <p:grpSpPr>
          <a:xfrm>
            <a:off x="9143669" y="2979195"/>
            <a:ext cx="2587455" cy="2843800"/>
            <a:chOff x="1456187" y="3057572"/>
            <a:chExt cx="2587455" cy="2843800"/>
          </a:xfrm>
        </p:grpSpPr>
        <p:sp>
          <p:nvSpPr>
            <p:cNvPr id="47" name="Rectangle 14">
              <a:extLst>
                <a:ext uri="{FF2B5EF4-FFF2-40B4-BE49-F238E27FC236}">
                  <a16:creationId xmlns:a16="http://schemas.microsoft.com/office/drawing/2014/main" id="{C1B71DE6-0803-371D-902F-825B4BEB0209}"/>
                </a:ext>
              </a:extLst>
            </p:cNvPr>
            <p:cNvSpPr/>
            <p:nvPr/>
          </p:nvSpPr>
          <p:spPr>
            <a:xfrm>
              <a:off x="1456187" y="5439817"/>
              <a:ext cx="2587455" cy="461555"/>
            </a:xfrm>
            <a:prstGeom prst="roundRect">
              <a:avLst>
                <a:gd name="adj" fmla="val 12218"/>
              </a:avLst>
            </a:prstGeom>
            <a:solidFill>
              <a:srgbClr val="163D88"/>
            </a:solidFill>
            <a:ln/>
          </p:spPr>
          <p:txBody>
            <a:bodyPr/>
            <a:lstStyle/>
            <a:p>
              <a:pPr marL="0" algn="l" defTabSz="457200" rtl="0" eaLnBrk="1" latinLnBrk="0" hangingPunct="1"/>
              <a:endParaRPr lang="en-SA">
                <a:solidFill>
                  <a:schemeClr val="tx1"/>
                </a:solidFill>
                <a:latin typeface="IBM Plex Sans Arabic" panose="020B0503050203000203" pitchFamily="34" charset="-78"/>
                <a:cs typeface="IBM Plex Sans Arabic" panose="020B0503050203000203" pitchFamily="34" charset="-78"/>
              </a:endParaRPr>
            </a:p>
          </p:txBody>
        </p:sp>
        <p:pic>
          <p:nvPicPr>
            <p:cNvPr id="48" name="صورة 85">
              <a:extLst>
                <a:ext uri="{FF2B5EF4-FFF2-40B4-BE49-F238E27FC236}">
                  <a16:creationId xmlns:a16="http://schemas.microsoft.com/office/drawing/2014/main" id="{11A54B41-B3A6-77B3-17CC-C2DDCA8BDF34}"/>
                </a:ext>
              </a:extLst>
            </p:cNvPr>
            <p:cNvPicPr>
              <a:picLocks noChangeAspect="1"/>
            </p:cNvPicPr>
            <p:nvPr/>
          </p:nvPicPr>
          <p:blipFill>
            <a:blip r:embed="rId6"/>
            <a:srcRect l="22894" r="22894"/>
            <a:stretch/>
          </p:blipFill>
          <p:spPr>
            <a:xfrm>
              <a:off x="1456187" y="3057572"/>
              <a:ext cx="2587455" cy="2264801"/>
            </a:xfrm>
            <a:prstGeom prst="roundRect">
              <a:avLst>
                <a:gd name="adj" fmla="val 3845"/>
              </a:avLst>
            </a:prstGeom>
          </p:spPr>
        </p:pic>
        <p:sp>
          <p:nvSpPr>
            <p:cNvPr id="49" name="Text 4">
              <a:extLst>
                <a:ext uri="{FF2B5EF4-FFF2-40B4-BE49-F238E27FC236}">
                  <a16:creationId xmlns:a16="http://schemas.microsoft.com/office/drawing/2014/main" id="{76822780-27F0-0E3C-383D-CEBB34669215}"/>
                </a:ext>
              </a:extLst>
            </p:cNvPr>
            <p:cNvSpPr/>
            <p:nvPr/>
          </p:nvSpPr>
          <p:spPr>
            <a:xfrm>
              <a:off x="1686103" y="5483363"/>
              <a:ext cx="2127622" cy="400111"/>
            </a:xfrm>
            <a:prstGeom prst="rect">
              <a:avLst/>
            </a:prstGeom>
            <a:noFill/>
            <a:ln/>
          </p:spPr>
          <p:txBody>
            <a:bodyPr wrap="square" lIns="0" tIns="0" rIns="0" bIns="0" rtlCol="0" anchor="t"/>
            <a:lstStyle/>
            <a:p>
              <a:pPr algn="ctr" rtl="1">
                <a:lnSpc>
                  <a:spcPct val="130000"/>
                </a:lnSpc>
                <a:spcAft>
                  <a:spcPts val="1200"/>
                </a:spcAft>
              </a:pPr>
              <a:r>
                <a:rPr lang="ar-SA" sz="1600" dirty="0">
                  <a:solidFill>
                    <a:srgbClr val="FFFFFF"/>
                  </a:solidFill>
                  <a:latin typeface="IBM Plex Sans Arabic" panose="020B0503050203000203" pitchFamily="34" charset="-78"/>
                  <a:ea typeface="MiSans" pitchFamily="34" charset="-122"/>
                  <a:cs typeface="IBM Plex Sans Arabic" panose="020B0503050203000203" pitchFamily="34" charset="-78"/>
                </a:rPr>
                <a:t>هذا النص هو مثال لنص.</a:t>
              </a:r>
            </a:p>
          </p:txBody>
        </p:sp>
      </p:grpSp>
    </p:spTree>
    <p:extLst>
      <p:ext uri="{BB962C8B-B14F-4D97-AF65-F5344CB8AC3E}">
        <p14:creationId xmlns:p14="http://schemas.microsoft.com/office/powerpoint/2010/main" val="38665260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8570BD-E41F-4A01-8621-CCBE5397D9CC}"/>
            </a:ext>
          </a:extLst>
        </p:cNvPr>
        <p:cNvGrpSpPr/>
        <p:nvPr/>
      </p:nvGrpSpPr>
      <p:grpSpPr>
        <a:xfrm>
          <a:off x="0" y="0"/>
          <a:ext cx="0" cy="0"/>
          <a:chOff x="0" y="0"/>
          <a:chExt cx="0" cy="0"/>
        </a:xfrm>
      </p:grpSpPr>
      <p:grpSp>
        <p:nvGrpSpPr>
          <p:cNvPr id="8" name="Graphic 3">
            <a:extLst>
              <a:ext uri="{FF2B5EF4-FFF2-40B4-BE49-F238E27FC236}">
                <a16:creationId xmlns:a16="http://schemas.microsoft.com/office/drawing/2014/main" id="{B9153F16-8283-D97F-1D67-E51E489A2009}"/>
              </a:ext>
            </a:extLst>
          </p:cNvPr>
          <p:cNvGrpSpPr/>
          <p:nvPr/>
        </p:nvGrpSpPr>
        <p:grpSpPr>
          <a:xfrm>
            <a:off x="2210152" y="881684"/>
            <a:ext cx="638468" cy="510789"/>
            <a:chOff x="1482364" y="176603"/>
            <a:chExt cx="866670" cy="693356"/>
          </a:xfrm>
          <a:solidFill>
            <a:srgbClr val="213C83"/>
          </a:solidFill>
        </p:grpSpPr>
        <p:sp>
          <p:nvSpPr>
            <p:cNvPr id="10" name="Freeform 9">
              <a:extLst>
                <a:ext uri="{FF2B5EF4-FFF2-40B4-BE49-F238E27FC236}">
                  <a16:creationId xmlns:a16="http://schemas.microsoft.com/office/drawing/2014/main" id="{9D048B76-9CA0-AED2-B41C-AC4B73B0BEB2}"/>
                </a:ext>
              </a:extLst>
            </p:cNvPr>
            <p:cNvSpPr/>
            <p:nvPr/>
          </p:nvSpPr>
          <p:spPr>
            <a:xfrm>
              <a:off x="1757273" y="176603"/>
              <a:ext cx="25548" cy="58262"/>
            </a:xfrm>
            <a:custGeom>
              <a:avLst/>
              <a:gdLst>
                <a:gd name="csX0" fmla="*/ 15544 w 25548"/>
                <a:gd name="csY0" fmla="*/ 57821 h 58262"/>
                <a:gd name="csX1" fmla="*/ 1522 w 25548"/>
                <a:gd name="csY1" fmla="*/ 46280 h 58262"/>
                <a:gd name="csX2" fmla="*/ 10015 w 25548"/>
                <a:gd name="csY2" fmla="*/ 36 h 58262"/>
                <a:gd name="csX3" fmla="*/ 24198 w 25548"/>
                <a:gd name="csY3" fmla="*/ 12138 h 58262"/>
                <a:gd name="csX4" fmla="*/ 15544 w 25548"/>
                <a:gd name="csY4" fmla="*/ 57821 h 58262"/>
              </a:gdLst>
              <a:ahLst/>
              <a:cxnLst>
                <a:cxn ang="0">
                  <a:pos x="csX0" y="csY0"/>
                </a:cxn>
                <a:cxn ang="0">
                  <a:pos x="csX1" y="csY1"/>
                </a:cxn>
                <a:cxn ang="0">
                  <a:pos x="csX2" y="csY2"/>
                </a:cxn>
                <a:cxn ang="0">
                  <a:pos x="csX3" y="csY3"/>
                </a:cxn>
                <a:cxn ang="0">
                  <a:pos x="csX4" y="csY4"/>
                </a:cxn>
              </a:cxnLst>
              <a:rect l="l" t="t" r="r" b="b"/>
              <a:pathLst>
                <a:path w="25548" h="58262">
                  <a:moveTo>
                    <a:pt x="15544" y="57821"/>
                  </a:moveTo>
                  <a:cubicBezTo>
                    <a:pt x="7291" y="59904"/>
                    <a:pt x="2403" y="54374"/>
                    <a:pt x="1522" y="46280"/>
                  </a:cubicBezTo>
                  <a:cubicBezTo>
                    <a:pt x="-1" y="32976"/>
                    <a:pt x="-3366" y="6608"/>
                    <a:pt x="10015" y="36"/>
                  </a:cubicBezTo>
                  <a:cubicBezTo>
                    <a:pt x="18749" y="-445"/>
                    <a:pt x="23477" y="3883"/>
                    <a:pt x="24198" y="12138"/>
                  </a:cubicBezTo>
                  <a:cubicBezTo>
                    <a:pt x="25400" y="25763"/>
                    <a:pt x="29006" y="51569"/>
                    <a:pt x="15544" y="57821"/>
                  </a:cubicBezTo>
                  <a:close/>
                </a:path>
              </a:pathLst>
            </a:custGeom>
            <a:solidFill>
              <a:srgbClr val="213C83"/>
            </a:solidFill>
            <a:ln w="8013" cap="flat">
              <a:noFill/>
              <a:prstDash val="solid"/>
              <a:miter/>
            </a:ln>
          </p:spPr>
          <p:txBody>
            <a:bodyPr/>
            <a:lstStyle/>
            <a:p>
              <a:endParaRPr lang="en-SA"/>
            </a:p>
          </p:txBody>
        </p:sp>
        <p:sp>
          <p:nvSpPr>
            <p:cNvPr id="12" name="Freeform 11">
              <a:extLst>
                <a:ext uri="{FF2B5EF4-FFF2-40B4-BE49-F238E27FC236}">
                  <a16:creationId xmlns:a16="http://schemas.microsoft.com/office/drawing/2014/main" id="{FF0539B7-5306-EEB0-A69C-2A5264218F78}"/>
                </a:ext>
              </a:extLst>
            </p:cNvPr>
            <p:cNvSpPr/>
            <p:nvPr/>
          </p:nvSpPr>
          <p:spPr>
            <a:xfrm>
              <a:off x="1839394" y="221994"/>
              <a:ext cx="46688" cy="47533"/>
            </a:xfrm>
            <a:custGeom>
              <a:avLst/>
              <a:gdLst>
                <a:gd name="csX0" fmla="*/ 12189 w 46688"/>
                <a:gd name="csY0" fmla="*/ 47534 h 47533"/>
                <a:gd name="csX1" fmla="*/ 34384 w 46688"/>
                <a:gd name="csY1" fmla="*/ 8 h 47533"/>
                <a:gd name="csX2" fmla="*/ 46083 w 46688"/>
                <a:gd name="csY2" fmla="*/ 13312 h 47533"/>
                <a:gd name="csX3" fmla="*/ 12189 w 46688"/>
                <a:gd name="csY3" fmla="*/ 47534 h 47533"/>
              </a:gdLst>
              <a:ahLst/>
              <a:cxnLst>
                <a:cxn ang="0">
                  <a:pos x="csX0" y="csY0"/>
                </a:cxn>
                <a:cxn ang="0">
                  <a:pos x="csX1" y="csY1"/>
                </a:cxn>
                <a:cxn ang="0">
                  <a:pos x="csX2" y="csY2"/>
                </a:cxn>
                <a:cxn ang="0">
                  <a:pos x="csX3" y="csY3"/>
                </a:cxn>
              </a:cxnLst>
              <a:rect l="l" t="t" r="r" b="b"/>
              <a:pathLst>
                <a:path w="46688" h="47533">
                  <a:moveTo>
                    <a:pt x="12189" y="47534"/>
                  </a:moveTo>
                  <a:cubicBezTo>
                    <a:pt x="-21625" y="40080"/>
                    <a:pt x="24609" y="1290"/>
                    <a:pt x="34384" y="8"/>
                  </a:cubicBezTo>
                  <a:cubicBezTo>
                    <a:pt x="42317" y="-232"/>
                    <a:pt x="48727" y="4977"/>
                    <a:pt x="46083" y="13312"/>
                  </a:cubicBezTo>
                  <a:cubicBezTo>
                    <a:pt x="44480" y="18441"/>
                    <a:pt x="17558" y="44569"/>
                    <a:pt x="12189" y="47534"/>
                  </a:cubicBezTo>
                  <a:close/>
                </a:path>
              </a:pathLst>
            </a:custGeom>
            <a:solidFill>
              <a:srgbClr val="213C83"/>
            </a:solidFill>
            <a:ln w="8013" cap="flat">
              <a:noFill/>
              <a:prstDash val="solid"/>
              <a:miter/>
            </a:ln>
          </p:spPr>
          <p:txBody>
            <a:bodyPr/>
            <a:lstStyle/>
            <a:p>
              <a:endParaRPr lang="en-SA"/>
            </a:p>
          </p:txBody>
        </p:sp>
        <p:sp>
          <p:nvSpPr>
            <p:cNvPr id="14" name="Freeform 13">
              <a:extLst>
                <a:ext uri="{FF2B5EF4-FFF2-40B4-BE49-F238E27FC236}">
                  <a16:creationId xmlns:a16="http://schemas.microsoft.com/office/drawing/2014/main" id="{FEA6AD10-7E22-3877-A70B-2A7237C9DA0D}"/>
                </a:ext>
              </a:extLst>
            </p:cNvPr>
            <p:cNvSpPr/>
            <p:nvPr/>
          </p:nvSpPr>
          <p:spPr>
            <a:xfrm>
              <a:off x="1655197" y="222000"/>
              <a:ext cx="47738" cy="47528"/>
            </a:xfrm>
            <a:custGeom>
              <a:avLst/>
              <a:gdLst>
                <a:gd name="csX0" fmla="*/ 38694 w 47738"/>
                <a:gd name="csY0" fmla="*/ 47528 h 47528"/>
                <a:gd name="csX1" fmla="*/ 9367 w 47738"/>
                <a:gd name="csY1" fmla="*/ 2 h 47528"/>
                <a:gd name="csX2" fmla="*/ 38694 w 47738"/>
                <a:gd name="csY2" fmla="*/ 47528 h 47528"/>
              </a:gdLst>
              <a:ahLst/>
              <a:cxnLst>
                <a:cxn ang="0">
                  <a:pos x="csX0" y="csY0"/>
                </a:cxn>
                <a:cxn ang="0">
                  <a:pos x="csX1" y="csY1"/>
                </a:cxn>
                <a:cxn ang="0">
                  <a:pos x="csX2" y="csY2"/>
                </a:cxn>
              </a:cxnLst>
              <a:rect l="l" t="t" r="r" b="b"/>
              <a:pathLst>
                <a:path w="47738" h="47528">
                  <a:moveTo>
                    <a:pt x="38694" y="47528"/>
                  </a:moveTo>
                  <a:cubicBezTo>
                    <a:pt x="28518" y="47688"/>
                    <a:pt x="-20120" y="8257"/>
                    <a:pt x="9367" y="2"/>
                  </a:cubicBezTo>
                  <a:cubicBezTo>
                    <a:pt x="15617" y="-319"/>
                    <a:pt x="68502" y="38231"/>
                    <a:pt x="38694" y="47528"/>
                  </a:cubicBezTo>
                  <a:close/>
                </a:path>
              </a:pathLst>
            </a:custGeom>
            <a:solidFill>
              <a:srgbClr val="213C83"/>
            </a:solidFill>
            <a:ln w="8013" cap="flat">
              <a:noFill/>
              <a:prstDash val="solid"/>
              <a:miter/>
            </a:ln>
          </p:spPr>
          <p:txBody>
            <a:bodyPr/>
            <a:lstStyle/>
            <a:p>
              <a:endParaRPr lang="en-SA"/>
            </a:p>
          </p:txBody>
        </p:sp>
        <p:sp>
          <p:nvSpPr>
            <p:cNvPr id="16" name="Freeform 15">
              <a:extLst>
                <a:ext uri="{FF2B5EF4-FFF2-40B4-BE49-F238E27FC236}">
                  <a16:creationId xmlns:a16="http://schemas.microsoft.com/office/drawing/2014/main" id="{3DC81477-3906-D5F8-5296-B9B247C1E8FD}"/>
                </a:ext>
              </a:extLst>
            </p:cNvPr>
            <p:cNvSpPr/>
            <p:nvPr/>
          </p:nvSpPr>
          <p:spPr>
            <a:xfrm>
              <a:off x="1690064" y="256680"/>
              <a:ext cx="161440" cy="160725"/>
            </a:xfrm>
            <a:custGeom>
              <a:avLst/>
              <a:gdLst>
                <a:gd name="csX0" fmla="*/ 80269 w 161440"/>
                <a:gd name="csY0" fmla="*/ 160715 h 160725"/>
                <a:gd name="csX1" fmla="*/ 79468 w 161440"/>
                <a:gd name="csY1" fmla="*/ 160715 h 160725"/>
                <a:gd name="csX2" fmla="*/ 80269 w 161440"/>
                <a:gd name="csY2" fmla="*/ 24 h 160725"/>
                <a:gd name="csX3" fmla="*/ 82032 w 161440"/>
                <a:gd name="csY3" fmla="*/ 24 h 160725"/>
                <a:gd name="csX4" fmla="*/ 161439 w 161440"/>
                <a:gd name="csY4" fmla="*/ 79368 h 160725"/>
                <a:gd name="csX5" fmla="*/ 80269 w 161440"/>
                <a:gd name="csY5" fmla="*/ 160715 h 160725"/>
                <a:gd name="csX6" fmla="*/ 80269 w 161440"/>
                <a:gd name="csY6" fmla="*/ 22224 h 160725"/>
                <a:gd name="csX7" fmla="*/ 82753 w 161440"/>
                <a:gd name="csY7" fmla="*/ 138675 h 160725"/>
                <a:gd name="csX8" fmla="*/ 116247 w 161440"/>
                <a:gd name="csY8" fmla="*/ 33765 h 160725"/>
                <a:gd name="csX9" fmla="*/ 80189 w 161440"/>
                <a:gd name="csY9" fmla="*/ 22224 h 16072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Lst>
              <a:rect l="l" t="t" r="r" b="b"/>
              <a:pathLst>
                <a:path w="161440" h="160725">
                  <a:moveTo>
                    <a:pt x="80269" y="160715"/>
                  </a:moveTo>
                  <a:lnTo>
                    <a:pt x="79468" y="160715"/>
                  </a:lnTo>
                  <a:cubicBezTo>
                    <a:pt x="-25339" y="162237"/>
                    <a:pt x="-27903" y="-136"/>
                    <a:pt x="80269" y="24"/>
                  </a:cubicBezTo>
                  <a:lnTo>
                    <a:pt x="82032" y="24"/>
                  </a:lnTo>
                  <a:cubicBezTo>
                    <a:pt x="125061" y="-1098"/>
                    <a:pt x="161199" y="37051"/>
                    <a:pt x="161439" y="79368"/>
                  </a:cubicBezTo>
                  <a:cubicBezTo>
                    <a:pt x="161759" y="124810"/>
                    <a:pt x="125221" y="160474"/>
                    <a:pt x="80269" y="160715"/>
                  </a:cubicBezTo>
                  <a:close/>
                  <a:moveTo>
                    <a:pt x="80269" y="22224"/>
                  </a:moveTo>
                  <a:cubicBezTo>
                    <a:pt x="2225" y="23346"/>
                    <a:pt x="1904" y="140438"/>
                    <a:pt x="82753" y="138675"/>
                  </a:cubicBezTo>
                  <a:cubicBezTo>
                    <a:pt x="139244" y="133225"/>
                    <a:pt x="158715" y="67266"/>
                    <a:pt x="116247" y="33765"/>
                  </a:cubicBezTo>
                  <a:cubicBezTo>
                    <a:pt x="106952" y="26392"/>
                    <a:pt x="92289" y="20141"/>
                    <a:pt x="80189" y="22224"/>
                  </a:cubicBezTo>
                  <a:close/>
                </a:path>
              </a:pathLst>
            </a:custGeom>
            <a:solidFill>
              <a:srgbClr val="213C83"/>
            </a:solidFill>
            <a:ln w="8013" cap="flat">
              <a:noFill/>
              <a:prstDash val="solid"/>
              <a:miter/>
            </a:ln>
          </p:spPr>
          <p:txBody>
            <a:bodyPr/>
            <a:lstStyle/>
            <a:p>
              <a:endParaRPr lang="en-SA"/>
            </a:p>
          </p:txBody>
        </p:sp>
        <p:sp>
          <p:nvSpPr>
            <p:cNvPr id="18" name="Freeform 17">
              <a:extLst>
                <a:ext uri="{FF2B5EF4-FFF2-40B4-BE49-F238E27FC236}">
                  <a16:creationId xmlns:a16="http://schemas.microsoft.com/office/drawing/2014/main" id="{18ECE732-E2CD-1173-153B-167A6C5017AA}"/>
                </a:ext>
              </a:extLst>
            </p:cNvPr>
            <p:cNvSpPr/>
            <p:nvPr/>
          </p:nvSpPr>
          <p:spPr>
            <a:xfrm>
              <a:off x="1614859" y="323355"/>
              <a:ext cx="56563" cy="23892"/>
            </a:xfrm>
            <a:custGeom>
              <a:avLst/>
              <a:gdLst>
                <a:gd name="csX0" fmla="*/ 48183 w 56563"/>
                <a:gd name="csY0" fmla="*/ 22952 h 23892"/>
                <a:gd name="csX1" fmla="*/ 5314 w 56563"/>
                <a:gd name="csY1" fmla="*/ 21189 h 23892"/>
                <a:gd name="csX2" fmla="*/ 8520 w 56563"/>
                <a:gd name="csY2" fmla="*/ 431 h 23892"/>
                <a:gd name="csX3" fmla="*/ 47862 w 56563"/>
                <a:gd name="csY3" fmla="*/ 1072 h 23892"/>
                <a:gd name="csX4" fmla="*/ 48263 w 56563"/>
                <a:gd name="csY4" fmla="*/ 22952 h 23892"/>
              </a:gdLst>
              <a:ahLst/>
              <a:cxnLst>
                <a:cxn ang="0">
                  <a:pos x="csX0" y="csY0"/>
                </a:cxn>
                <a:cxn ang="0">
                  <a:pos x="csX1" y="csY1"/>
                </a:cxn>
                <a:cxn ang="0">
                  <a:pos x="csX2" y="csY2"/>
                </a:cxn>
                <a:cxn ang="0">
                  <a:pos x="csX3" y="csY3"/>
                </a:cxn>
                <a:cxn ang="0">
                  <a:pos x="csX4" y="csY4"/>
                </a:cxn>
              </a:cxnLst>
              <a:rect l="l" t="t" r="r" b="b"/>
              <a:pathLst>
                <a:path w="56563" h="23892">
                  <a:moveTo>
                    <a:pt x="48183" y="22952"/>
                  </a:moveTo>
                  <a:cubicBezTo>
                    <a:pt x="40571" y="24074"/>
                    <a:pt x="13007" y="24875"/>
                    <a:pt x="5314" y="21189"/>
                  </a:cubicBezTo>
                  <a:cubicBezTo>
                    <a:pt x="-3660" y="16941"/>
                    <a:pt x="-375" y="2916"/>
                    <a:pt x="8520" y="431"/>
                  </a:cubicBezTo>
                  <a:cubicBezTo>
                    <a:pt x="15971" y="30"/>
                    <a:pt x="41612" y="-531"/>
                    <a:pt x="47862" y="1072"/>
                  </a:cubicBezTo>
                  <a:cubicBezTo>
                    <a:pt x="60843" y="4518"/>
                    <a:pt x="57878" y="17823"/>
                    <a:pt x="48263" y="22952"/>
                  </a:cubicBezTo>
                  <a:close/>
                </a:path>
              </a:pathLst>
            </a:custGeom>
            <a:solidFill>
              <a:srgbClr val="213C83"/>
            </a:solidFill>
            <a:ln w="8013" cap="flat">
              <a:noFill/>
              <a:prstDash val="solid"/>
              <a:miter/>
            </a:ln>
          </p:spPr>
          <p:txBody>
            <a:bodyPr/>
            <a:lstStyle/>
            <a:p>
              <a:endParaRPr lang="en-SA"/>
            </a:p>
          </p:txBody>
        </p:sp>
        <p:sp>
          <p:nvSpPr>
            <p:cNvPr id="20" name="Freeform 19">
              <a:extLst>
                <a:ext uri="{FF2B5EF4-FFF2-40B4-BE49-F238E27FC236}">
                  <a16:creationId xmlns:a16="http://schemas.microsoft.com/office/drawing/2014/main" id="{BD2AB220-8083-5DDC-01A3-2E869FAC624B}"/>
                </a:ext>
              </a:extLst>
            </p:cNvPr>
            <p:cNvSpPr/>
            <p:nvPr/>
          </p:nvSpPr>
          <p:spPr>
            <a:xfrm>
              <a:off x="1872616" y="323525"/>
              <a:ext cx="57398" cy="23247"/>
            </a:xfrm>
            <a:custGeom>
              <a:avLst/>
              <a:gdLst>
                <a:gd name="csX0" fmla="*/ 47556 w 57398"/>
                <a:gd name="csY0" fmla="*/ 22781 h 23247"/>
                <a:gd name="csX1" fmla="*/ 5088 w 57398"/>
                <a:gd name="csY1" fmla="*/ 20697 h 23247"/>
                <a:gd name="csX2" fmla="*/ 10537 w 57398"/>
                <a:gd name="csY2" fmla="*/ 341 h 23247"/>
                <a:gd name="csX3" fmla="*/ 50922 w 57398"/>
                <a:gd name="csY3" fmla="*/ 2024 h 23247"/>
                <a:gd name="csX4" fmla="*/ 47556 w 57398"/>
                <a:gd name="csY4" fmla="*/ 22781 h 23247"/>
              </a:gdLst>
              <a:ahLst/>
              <a:cxnLst>
                <a:cxn ang="0">
                  <a:pos x="csX0" y="csY0"/>
                </a:cxn>
                <a:cxn ang="0">
                  <a:pos x="csX1" y="csY1"/>
                </a:cxn>
                <a:cxn ang="0">
                  <a:pos x="csX2" y="csY2"/>
                </a:cxn>
                <a:cxn ang="0">
                  <a:pos x="csX3" y="csY3"/>
                </a:cxn>
                <a:cxn ang="0">
                  <a:pos x="csX4" y="csY4"/>
                </a:cxn>
              </a:cxnLst>
              <a:rect l="l" t="t" r="r" b="b"/>
              <a:pathLst>
                <a:path w="57398" h="23247">
                  <a:moveTo>
                    <a:pt x="47556" y="22781"/>
                  </a:moveTo>
                  <a:cubicBezTo>
                    <a:pt x="38822" y="22941"/>
                    <a:pt x="11419" y="24544"/>
                    <a:pt x="5088" y="20697"/>
                  </a:cubicBezTo>
                  <a:cubicBezTo>
                    <a:pt x="-4687" y="14686"/>
                    <a:pt x="1002" y="2344"/>
                    <a:pt x="10537" y="341"/>
                  </a:cubicBezTo>
                  <a:cubicBezTo>
                    <a:pt x="18710" y="180"/>
                    <a:pt x="44351" y="-942"/>
                    <a:pt x="50922" y="2024"/>
                  </a:cubicBezTo>
                  <a:cubicBezTo>
                    <a:pt x="62460" y="7233"/>
                    <a:pt x="56851" y="19415"/>
                    <a:pt x="47556" y="22781"/>
                  </a:cubicBezTo>
                  <a:close/>
                </a:path>
              </a:pathLst>
            </a:custGeom>
            <a:solidFill>
              <a:srgbClr val="213C83"/>
            </a:solidFill>
            <a:ln w="8013" cap="flat">
              <a:noFill/>
              <a:prstDash val="solid"/>
              <a:miter/>
            </a:ln>
          </p:spPr>
          <p:txBody>
            <a:bodyPr/>
            <a:lstStyle/>
            <a:p>
              <a:endParaRPr lang="en-SA"/>
            </a:p>
          </p:txBody>
        </p:sp>
        <p:sp>
          <p:nvSpPr>
            <p:cNvPr id="22" name="Freeform 21">
              <a:extLst>
                <a:ext uri="{FF2B5EF4-FFF2-40B4-BE49-F238E27FC236}">
                  <a16:creationId xmlns:a16="http://schemas.microsoft.com/office/drawing/2014/main" id="{C11E3854-1C79-B641-D664-31FE46D6DFFB}"/>
                </a:ext>
              </a:extLst>
            </p:cNvPr>
            <p:cNvSpPr/>
            <p:nvPr/>
          </p:nvSpPr>
          <p:spPr>
            <a:xfrm>
              <a:off x="1482364" y="402884"/>
              <a:ext cx="866670" cy="350981"/>
            </a:xfrm>
            <a:custGeom>
              <a:avLst/>
              <a:gdLst>
                <a:gd name="csX0" fmla="*/ 561446 w 866670"/>
                <a:gd name="csY0" fmla="*/ 176804 h 350981"/>
                <a:gd name="csX1" fmla="*/ 624747 w 866670"/>
                <a:gd name="csY1" fmla="*/ 24128 h 350981"/>
                <a:gd name="csX2" fmla="*/ 643657 w 866670"/>
                <a:gd name="csY2" fmla="*/ 5 h 350981"/>
                <a:gd name="csX3" fmla="*/ 664090 w 866670"/>
                <a:gd name="csY3" fmla="*/ 17316 h 350981"/>
                <a:gd name="csX4" fmla="*/ 734282 w 866670"/>
                <a:gd name="csY4" fmla="*/ 159653 h 350981"/>
                <a:gd name="csX5" fmla="*/ 731717 w 866670"/>
                <a:gd name="csY5" fmla="*/ 187143 h 350981"/>
                <a:gd name="csX6" fmla="*/ 823143 w 866670"/>
                <a:gd name="csY6" fmla="*/ 239558 h 350981"/>
                <a:gd name="csX7" fmla="*/ 864489 w 866670"/>
                <a:gd name="csY7" fmla="*/ 261357 h 350981"/>
                <a:gd name="csX8" fmla="*/ 862326 w 866670"/>
                <a:gd name="csY8" fmla="*/ 275944 h 350981"/>
                <a:gd name="csX9" fmla="*/ 831637 w 866670"/>
                <a:gd name="csY9" fmla="*/ 271936 h 350981"/>
                <a:gd name="csX10" fmla="*/ 525869 w 866670"/>
                <a:gd name="csY10" fmla="*/ 350719 h 350981"/>
                <a:gd name="csX11" fmla="*/ 228515 w 866670"/>
                <a:gd name="csY11" fmla="*/ 205176 h 350981"/>
                <a:gd name="csX12" fmla="*/ 82121 w 866670"/>
                <a:gd name="csY12" fmla="*/ 238676 h 350981"/>
                <a:gd name="csX13" fmla="*/ 14012 w 866670"/>
                <a:gd name="csY13" fmla="*/ 277226 h 350981"/>
                <a:gd name="csX14" fmla="*/ 1833 w 866670"/>
                <a:gd name="csY14" fmla="*/ 261037 h 350981"/>
                <a:gd name="csX15" fmla="*/ 31080 w 866670"/>
                <a:gd name="csY15" fmla="*/ 244527 h 350981"/>
                <a:gd name="csX16" fmla="*/ 68900 w 866670"/>
                <a:gd name="csY16" fmla="*/ 219922 h 350981"/>
                <a:gd name="csX17" fmla="*/ 389011 w 866670"/>
                <a:gd name="csY17" fmla="*/ 262559 h 350981"/>
                <a:gd name="csX18" fmla="*/ 561446 w 866670"/>
                <a:gd name="csY18" fmla="*/ 176644 h 350981"/>
                <a:gd name="csX19" fmla="*/ 645740 w 866670"/>
                <a:gd name="csY19" fmla="*/ 31822 h 350981"/>
                <a:gd name="csX20" fmla="*/ 585244 w 866670"/>
                <a:gd name="csY20" fmla="*/ 156768 h 350981"/>
                <a:gd name="csX21" fmla="*/ 651750 w 866670"/>
                <a:gd name="csY21" fmla="*/ 230341 h 350981"/>
                <a:gd name="csX22" fmla="*/ 711926 w 866670"/>
                <a:gd name="csY22" fmla="*/ 162779 h 350981"/>
                <a:gd name="csX23" fmla="*/ 645740 w 866670"/>
                <a:gd name="csY23" fmla="*/ 31822 h 350981"/>
                <a:gd name="csX24" fmla="*/ 566334 w 866670"/>
                <a:gd name="csY24" fmla="*/ 198363 h 350981"/>
                <a:gd name="csX25" fmla="*/ 406959 w 866670"/>
                <a:gd name="csY25" fmla="*/ 278027 h 350981"/>
                <a:gd name="csX26" fmla="*/ 486286 w 866670"/>
                <a:gd name="csY26" fmla="*/ 321065 h 350981"/>
                <a:gd name="csX27" fmla="*/ 636285 w 866670"/>
                <a:gd name="csY27" fmla="*/ 292453 h 350981"/>
                <a:gd name="csX28" fmla="*/ 636285 w 866670"/>
                <a:gd name="csY28" fmla="*/ 252221 h 350981"/>
                <a:gd name="csX29" fmla="*/ 566414 w 866670"/>
                <a:gd name="csY29" fmla="*/ 198443 h 350981"/>
                <a:gd name="csX30" fmla="*/ 723625 w 866670"/>
                <a:gd name="csY30" fmla="*/ 207981 h 350981"/>
                <a:gd name="csX31" fmla="*/ 658481 w 866670"/>
                <a:gd name="csY31" fmla="*/ 252140 h 350981"/>
                <a:gd name="csX32" fmla="*/ 658481 w 866670"/>
                <a:gd name="csY32" fmla="*/ 277947 h 350981"/>
                <a:gd name="csX33" fmla="*/ 701028 w 866670"/>
                <a:gd name="csY33" fmla="*/ 256709 h 350981"/>
                <a:gd name="csX34" fmla="*/ 785884 w 866670"/>
                <a:gd name="csY34" fmla="*/ 242443 h 350981"/>
                <a:gd name="csX35" fmla="*/ 723625 w 866670"/>
                <a:gd name="csY35" fmla="*/ 207900 h 35098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Lst>
              <a:rect l="l" t="t" r="r" b="b"/>
              <a:pathLst>
                <a:path w="866670" h="350981">
                  <a:moveTo>
                    <a:pt x="561446" y="176804"/>
                  </a:moveTo>
                  <a:cubicBezTo>
                    <a:pt x="560885" y="131843"/>
                    <a:pt x="602071" y="61315"/>
                    <a:pt x="624747" y="24128"/>
                  </a:cubicBezTo>
                  <a:cubicBezTo>
                    <a:pt x="629554" y="16274"/>
                    <a:pt x="634603" y="3691"/>
                    <a:pt x="643657" y="5"/>
                  </a:cubicBezTo>
                  <a:cubicBezTo>
                    <a:pt x="654875" y="-236"/>
                    <a:pt x="658641" y="9141"/>
                    <a:pt x="664090" y="17316"/>
                  </a:cubicBezTo>
                  <a:cubicBezTo>
                    <a:pt x="687006" y="51698"/>
                    <a:pt x="729794" y="123989"/>
                    <a:pt x="734282" y="159653"/>
                  </a:cubicBezTo>
                  <a:cubicBezTo>
                    <a:pt x="735483" y="169110"/>
                    <a:pt x="734282" y="178006"/>
                    <a:pt x="731717" y="187143"/>
                  </a:cubicBezTo>
                  <a:cubicBezTo>
                    <a:pt x="764650" y="204134"/>
                    <a:pt x="791413" y="219441"/>
                    <a:pt x="823143" y="239558"/>
                  </a:cubicBezTo>
                  <a:cubicBezTo>
                    <a:pt x="830916" y="244527"/>
                    <a:pt x="862967" y="259594"/>
                    <a:pt x="864489" y="261357"/>
                  </a:cubicBezTo>
                  <a:cubicBezTo>
                    <a:pt x="868255" y="265765"/>
                    <a:pt x="866893" y="272577"/>
                    <a:pt x="862326" y="275944"/>
                  </a:cubicBezTo>
                  <a:cubicBezTo>
                    <a:pt x="855515" y="280832"/>
                    <a:pt x="839249" y="273940"/>
                    <a:pt x="831637" y="271936"/>
                  </a:cubicBezTo>
                  <a:cubicBezTo>
                    <a:pt x="682038" y="232425"/>
                    <a:pt x="650388" y="357451"/>
                    <a:pt x="525869" y="350719"/>
                  </a:cubicBezTo>
                  <a:cubicBezTo>
                    <a:pt x="405998" y="344227"/>
                    <a:pt x="347505" y="223128"/>
                    <a:pt x="228515" y="205176"/>
                  </a:cubicBezTo>
                  <a:cubicBezTo>
                    <a:pt x="181960" y="194436"/>
                    <a:pt x="120903" y="213991"/>
                    <a:pt x="82121" y="238676"/>
                  </a:cubicBezTo>
                  <a:cubicBezTo>
                    <a:pt x="66096" y="248854"/>
                    <a:pt x="31961" y="272016"/>
                    <a:pt x="14012" y="277226"/>
                  </a:cubicBezTo>
                  <a:cubicBezTo>
                    <a:pt x="4958" y="279871"/>
                    <a:pt x="-3936" y="268971"/>
                    <a:pt x="1833" y="261037"/>
                  </a:cubicBezTo>
                  <a:cubicBezTo>
                    <a:pt x="6240" y="254946"/>
                    <a:pt x="24028" y="248694"/>
                    <a:pt x="31080" y="244527"/>
                  </a:cubicBezTo>
                  <a:cubicBezTo>
                    <a:pt x="44060" y="236913"/>
                    <a:pt x="56160" y="227857"/>
                    <a:pt x="68900" y="219922"/>
                  </a:cubicBezTo>
                  <a:cubicBezTo>
                    <a:pt x="186047" y="147471"/>
                    <a:pt x="285245" y="180571"/>
                    <a:pt x="389011" y="262559"/>
                  </a:cubicBezTo>
                  <a:cubicBezTo>
                    <a:pt x="449347" y="225132"/>
                    <a:pt x="487728" y="188586"/>
                    <a:pt x="561446" y="176644"/>
                  </a:cubicBezTo>
                  <a:close/>
                  <a:moveTo>
                    <a:pt x="645740" y="31822"/>
                  </a:moveTo>
                  <a:cubicBezTo>
                    <a:pt x="628593" y="62197"/>
                    <a:pt x="592535" y="122787"/>
                    <a:pt x="585244" y="156768"/>
                  </a:cubicBezTo>
                  <a:cubicBezTo>
                    <a:pt x="575949" y="200367"/>
                    <a:pt x="610083" y="230742"/>
                    <a:pt x="651750" y="230341"/>
                  </a:cubicBezTo>
                  <a:cubicBezTo>
                    <a:pt x="686525" y="228418"/>
                    <a:pt x="714170" y="197482"/>
                    <a:pt x="711926" y="162779"/>
                  </a:cubicBezTo>
                  <a:cubicBezTo>
                    <a:pt x="710964" y="147712"/>
                    <a:pt x="658881" y="40718"/>
                    <a:pt x="645740" y="31822"/>
                  </a:cubicBezTo>
                  <a:close/>
                  <a:moveTo>
                    <a:pt x="566334" y="198363"/>
                  </a:moveTo>
                  <a:cubicBezTo>
                    <a:pt x="513449" y="203653"/>
                    <a:pt x="451190" y="246931"/>
                    <a:pt x="406959" y="278027"/>
                  </a:cubicBezTo>
                  <a:cubicBezTo>
                    <a:pt x="438129" y="296300"/>
                    <a:pt x="449347" y="308643"/>
                    <a:pt x="486286" y="321065"/>
                  </a:cubicBezTo>
                  <a:cubicBezTo>
                    <a:pt x="544619" y="337415"/>
                    <a:pt x="588449" y="326595"/>
                    <a:pt x="636285" y="292453"/>
                  </a:cubicBezTo>
                  <a:cubicBezTo>
                    <a:pt x="636846" y="279069"/>
                    <a:pt x="636285" y="265605"/>
                    <a:pt x="636285" y="252221"/>
                  </a:cubicBezTo>
                  <a:cubicBezTo>
                    <a:pt x="573385" y="239157"/>
                    <a:pt x="573545" y="202210"/>
                    <a:pt x="566414" y="198443"/>
                  </a:cubicBezTo>
                  <a:close/>
                  <a:moveTo>
                    <a:pt x="723625" y="207981"/>
                  </a:moveTo>
                  <a:cubicBezTo>
                    <a:pt x="709843" y="233547"/>
                    <a:pt x="686205" y="247252"/>
                    <a:pt x="658481" y="252140"/>
                  </a:cubicBezTo>
                  <a:lnTo>
                    <a:pt x="658481" y="277947"/>
                  </a:lnTo>
                  <a:cubicBezTo>
                    <a:pt x="672984" y="271616"/>
                    <a:pt x="686205" y="262720"/>
                    <a:pt x="701028" y="256709"/>
                  </a:cubicBezTo>
                  <a:cubicBezTo>
                    <a:pt x="728352" y="245649"/>
                    <a:pt x="756557" y="241882"/>
                    <a:pt x="785884" y="242443"/>
                  </a:cubicBezTo>
                  <a:cubicBezTo>
                    <a:pt x="765291" y="230421"/>
                    <a:pt x="745019" y="218480"/>
                    <a:pt x="723625" y="207900"/>
                  </a:cubicBezTo>
                  <a:close/>
                </a:path>
              </a:pathLst>
            </a:custGeom>
            <a:solidFill>
              <a:srgbClr val="213C83"/>
            </a:solidFill>
            <a:ln w="8013" cap="flat">
              <a:noFill/>
              <a:prstDash val="solid"/>
              <a:miter/>
            </a:ln>
          </p:spPr>
          <p:txBody>
            <a:bodyPr/>
            <a:lstStyle/>
            <a:p>
              <a:endParaRPr lang="en-SA"/>
            </a:p>
          </p:txBody>
        </p:sp>
        <p:sp>
          <p:nvSpPr>
            <p:cNvPr id="24" name="Freeform 23">
              <a:extLst>
                <a:ext uri="{FF2B5EF4-FFF2-40B4-BE49-F238E27FC236}">
                  <a16:creationId xmlns:a16="http://schemas.microsoft.com/office/drawing/2014/main" id="{24208063-C0A5-7C6B-EA99-F1B49A1C9616}"/>
                </a:ext>
              </a:extLst>
            </p:cNvPr>
            <p:cNvSpPr/>
            <p:nvPr/>
          </p:nvSpPr>
          <p:spPr>
            <a:xfrm>
              <a:off x="1652920" y="405373"/>
              <a:ext cx="48452" cy="45522"/>
            </a:xfrm>
            <a:custGeom>
              <a:avLst/>
              <a:gdLst>
                <a:gd name="csX0" fmla="*/ 13567 w 48452"/>
                <a:gd name="csY0" fmla="*/ 45522 h 45522"/>
                <a:gd name="csX1" fmla="*/ 2510 w 48452"/>
                <a:gd name="csY1" fmla="*/ 27570 h 45522"/>
                <a:gd name="csX2" fmla="*/ 35923 w 48452"/>
                <a:gd name="csY2" fmla="*/ 0 h 45522"/>
                <a:gd name="csX3" fmla="*/ 47461 w 48452"/>
                <a:gd name="csY3" fmla="*/ 14506 h 45522"/>
                <a:gd name="csX4" fmla="*/ 13647 w 48452"/>
                <a:gd name="csY4" fmla="*/ 45522 h 45522"/>
              </a:gdLst>
              <a:ahLst/>
              <a:cxnLst>
                <a:cxn ang="0">
                  <a:pos x="csX0" y="csY0"/>
                </a:cxn>
                <a:cxn ang="0">
                  <a:pos x="csX1" y="csY1"/>
                </a:cxn>
                <a:cxn ang="0">
                  <a:pos x="csX2" y="csY2"/>
                </a:cxn>
                <a:cxn ang="0">
                  <a:pos x="csX3" y="csY3"/>
                </a:cxn>
                <a:cxn ang="0">
                  <a:pos x="csX4" y="csY4"/>
                </a:cxn>
              </a:cxnLst>
              <a:rect l="l" t="t" r="r" b="b"/>
              <a:pathLst>
                <a:path w="48452" h="45522">
                  <a:moveTo>
                    <a:pt x="13567" y="45522"/>
                  </a:moveTo>
                  <a:cubicBezTo>
                    <a:pt x="4112" y="45522"/>
                    <a:pt x="-4381" y="36787"/>
                    <a:pt x="2510" y="27570"/>
                  </a:cubicBezTo>
                  <a:cubicBezTo>
                    <a:pt x="7958" y="20197"/>
                    <a:pt x="26308" y="1683"/>
                    <a:pt x="35923" y="0"/>
                  </a:cubicBezTo>
                  <a:cubicBezTo>
                    <a:pt x="43936" y="0"/>
                    <a:pt x="51147" y="5530"/>
                    <a:pt x="47461" y="14506"/>
                  </a:cubicBezTo>
                  <a:cubicBezTo>
                    <a:pt x="44897" y="20838"/>
                    <a:pt x="21820" y="42317"/>
                    <a:pt x="13647" y="45522"/>
                  </a:cubicBezTo>
                  <a:close/>
                </a:path>
              </a:pathLst>
            </a:custGeom>
            <a:solidFill>
              <a:srgbClr val="213C83"/>
            </a:solidFill>
            <a:ln w="8013" cap="flat">
              <a:noFill/>
              <a:prstDash val="solid"/>
              <a:miter/>
            </a:ln>
          </p:spPr>
          <p:txBody>
            <a:bodyPr/>
            <a:lstStyle/>
            <a:p>
              <a:endParaRPr lang="en-SA"/>
            </a:p>
          </p:txBody>
        </p:sp>
        <p:sp>
          <p:nvSpPr>
            <p:cNvPr id="26" name="Freeform 25">
              <a:extLst>
                <a:ext uri="{FF2B5EF4-FFF2-40B4-BE49-F238E27FC236}">
                  <a16:creationId xmlns:a16="http://schemas.microsoft.com/office/drawing/2014/main" id="{2787FA27-9623-6B1A-7197-9605B5144945}"/>
                </a:ext>
              </a:extLst>
            </p:cNvPr>
            <p:cNvSpPr/>
            <p:nvPr/>
          </p:nvSpPr>
          <p:spPr>
            <a:xfrm>
              <a:off x="1840444" y="405373"/>
              <a:ext cx="45197" cy="45522"/>
            </a:xfrm>
            <a:custGeom>
              <a:avLst/>
              <a:gdLst>
                <a:gd name="csX0" fmla="*/ 36139 w 45197"/>
                <a:gd name="csY0" fmla="*/ 45523 h 45522"/>
                <a:gd name="csX1" fmla="*/ 8575 w 45197"/>
                <a:gd name="csY1" fmla="*/ 0 h 45522"/>
                <a:gd name="csX2" fmla="*/ 43751 w 45197"/>
                <a:gd name="csY2" fmla="*/ 28933 h 45522"/>
                <a:gd name="csX3" fmla="*/ 36059 w 45197"/>
                <a:gd name="csY3" fmla="*/ 45442 h 45522"/>
              </a:gdLst>
              <a:ahLst/>
              <a:cxnLst>
                <a:cxn ang="0">
                  <a:pos x="csX0" y="csY0"/>
                </a:cxn>
                <a:cxn ang="0">
                  <a:pos x="csX1" y="csY1"/>
                </a:cxn>
                <a:cxn ang="0">
                  <a:pos x="csX2" y="csY2"/>
                </a:cxn>
                <a:cxn ang="0">
                  <a:pos x="csX3" y="csY3"/>
                </a:cxn>
              </a:cxnLst>
              <a:rect l="l" t="t" r="r" b="b"/>
              <a:pathLst>
                <a:path w="45197" h="45522">
                  <a:moveTo>
                    <a:pt x="36139" y="45523"/>
                  </a:moveTo>
                  <a:cubicBezTo>
                    <a:pt x="28848" y="45122"/>
                    <a:pt x="-19229" y="10980"/>
                    <a:pt x="8575" y="0"/>
                  </a:cubicBezTo>
                  <a:cubicBezTo>
                    <a:pt x="18752" y="-80"/>
                    <a:pt x="40546" y="22922"/>
                    <a:pt x="43751" y="28933"/>
                  </a:cubicBezTo>
                  <a:cubicBezTo>
                    <a:pt x="47838" y="36546"/>
                    <a:pt x="42630" y="41916"/>
                    <a:pt x="36059" y="45442"/>
                  </a:cubicBezTo>
                  <a:close/>
                </a:path>
              </a:pathLst>
            </a:custGeom>
            <a:solidFill>
              <a:srgbClr val="213C83"/>
            </a:solidFill>
            <a:ln w="8013" cap="flat">
              <a:noFill/>
              <a:prstDash val="solid"/>
              <a:miter/>
            </a:ln>
          </p:spPr>
          <p:txBody>
            <a:bodyPr/>
            <a:lstStyle/>
            <a:p>
              <a:endParaRPr lang="en-SA"/>
            </a:p>
          </p:txBody>
        </p:sp>
        <p:sp>
          <p:nvSpPr>
            <p:cNvPr id="28" name="Freeform 27">
              <a:extLst>
                <a:ext uri="{FF2B5EF4-FFF2-40B4-BE49-F238E27FC236}">
                  <a16:creationId xmlns:a16="http://schemas.microsoft.com/office/drawing/2014/main" id="{68F6C598-1EFC-5D12-F67A-2B7D3FCF234E}"/>
                </a:ext>
              </a:extLst>
            </p:cNvPr>
            <p:cNvSpPr/>
            <p:nvPr/>
          </p:nvSpPr>
          <p:spPr>
            <a:xfrm>
              <a:off x="1756982" y="440761"/>
              <a:ext cx="25588" cy="56222"/>
            </a:xfrm>
            <a:custGeom>
              <a:avLst/>
              <a:gdLst>
                <a:gd name="csX0" fmla="*/ 1653 w 25588"/>
                <a:gd name="csY0" fmla="*/ 50047 h 56222"/>
                <a:gd name="csX1" fmla="*/ 10307 w 25588"/>
                <a:gd name="csY1" fmla="*/ 36 h 56222"/>
                <a:gd name="csX2" fmla="*/ 22326 w 25588"/>
                <a:gd name="csY2" fmla="*/ 4685 h 56222"/>
                <a:gd name="csX3" fmla="*/ 15836 w 25588"/>
                <a:gd name="csY3" fmla="*/ 56138 h 56222"/>
                <a:gd name="csX4" fmla="*/ 1653 w 25588"/>
                <a:gd name="csY4" fmla="*/ 50047 h 56222"/>
              </a:gdLst>
              <a:ahLst/>
              <a:cxnLst>
                <a:cxn ang="0">
                  <a:pos x="csX0" y="csY0"/>
                </a:cxn>
                <a:cxn ang="0">
                  <a:pos x="csX1" y="csY1"/>
                </a:cxn>
                <a:cxn ang="0">
                  <a:pos x="csX2" y="csY2"/>
                </a:cxn>
                <a:cxn ang="0">
                  <a:pos x="csX3" y="csY3"/>
                </a:cxn>
                <a:cxn ang="0">
                  <a:pos x="csX4" y="csY4"/>
                </a:cxn>
              </a:cxnLst>
              <a:rect l="l" t="t" r="r" b="b"/>
              <a:pathLst>
                <a:path w="25588" h="56222">
                  <a:moveTo>
                    <a:pt x="1653" y="50047"/>
                  </a:moveTo>
                  <a:cubicBezTo>
                    <a:pt x="130" y="37705"/>
                    <a:pt x="-3716" y="5246"/>
                    <a:pt x="10307" y="36"/>
                  </a:cubicBezTo>
                  <a:cubicBezTo>
                    <a:pt x="14714" y="-204"/>
                    <a:pt x="19762" y="678"/>
                    <a:pt x="22326" y="4685"/>
                  </a:cubicBezTo>
                  <a:cubicBezTo>
                    <a:pt x="25371" y="9333"/>
                    <a:pt x="30098" y="49005"/>
                    <a:pt x="15836" y="56138"/>
                  </a:cubicBezTo>
                  <a:cubicBezTo>
                    <a:pt x="9826" y="56699"/>
                    <a:pt x="5739" y="54455"/>
                    <a:pt x="1653" y="50047"/>
                  </a:cubicBezTo>
                  <a:close/>
                </a:path>
              </a:pathLst>
            </a:custGeom>
            <a:solidFill>
              <a:srgbClr val="213C83"/>
            </a:solidFill>
            <a:ln w="8013" cap="flat">
              <a:noFill/>
              <a:prstDash val="solid"/>
              <a:miter/>
            </a:ln>
          </p:spPr>
          <p:txBody>
            <a:bodyPr/>
            <a:lstStyle/>
            <a:p>
              <a:endParaRPr lang="en-SA"/>
            </a:p>
          </p:txBody>
        </p:sp>
        <p:sp>
          <p:nvSpPr>
            <p:cNvPr id="30" name="Freeform 29">
              <a:extLst>
                <a:ext uri="{FF2B5EF4-FFF2-40B4-BE49-F238E27FC236}">
                  <a16:creationId xmlns:a16="http://schemas.microsoft.com/office/drawing/2014/main" id="{718E7908-1A05-DC64-3E20-BDE04346FC84}"/>
                </a:ext>
              </a:extLst>
            </p:cNvPr>
            <p:cNvSpPr/>
            <p:nvPr/>
          </p:nvSpPr>
          <p:spPr>
            <a:xfrm>
              <a:off x="2107672" y="488594"/>
              <a:ext cx="26442" cy="31867"/>
            </a:xfrm>
            <a:custGeom>
              <a:avLst/>
              <a:gdLst>
                <a:gd name="csX0" fmla="*/ 0 w 26442"/>
                <a:gd name="csY0" fmla="*/ 19365 h 31867"/>
                <a:gd name="csX1" fmla="*/ 240 w 26442"/>
                <a:gd name="csY1" fmla="*/ 18564 h 31867"/>
                <a:gd name="csX2" fmla="*/ 10897 w 26442"/>
                <a:gd name="csY2" fmla="*/ 211 h 31867"/>
                <a:gd name="csX3" fmla="*/ 26442 w 26442"/>
                <a:gd name="csY3" fmla="*/ 10629 h 31867"/>
                <a:gd name="csX4" fmla="*/ 26282 w 26442"/>
                <a:gd name="csY4" fmla="*/ 11351 h 31867"/>
                <a:gd name="csX5" fmla="*/ 14103 w 26442"/>
                <a:gd name="csY5" fmla="*/ 31868 h 31867"/>
                <a:gd name="csX6" fmla="*/ 0 w 26442"/>
                <a:gd name="csY6" fmla="*/ 19365 h 31867"/>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26442" h="31867">
                  <a:moveTo>
                    <a:pt x="0" y="19365"/>
                  </a:moveTo>
                  <a:lnTo>
                    <a:pt x="240" y="18564"/>
                  </a:lnTo>
                  <a:cubicBezTo>
                    <a:pt x="2003" y="12553"/>
                    <a:pt x="5128" y="3336"/>
                    <a:pt x="10897" y="211"/>
                  </a:cubicBezTo>
                  <a:cubicBezTo>
                    <a:pt x="19792" y="-831"/>
                    <a:pt x="24038" y="1894"/>
                    <a:pt x="26442" y="10629"/>
                  </a:cubicBezTo>
                  <a:lnTo>
                    <a:pt x="26282" y="11351"/>
                  </a:lnTo>
                  <a:cubicBezTo>
                    <a:pt x="24118" y="18884"/>
                    <a:pt x="21314" y="27861"/>
                    <a:pt x="14103" y="31868"/>
                  </a:cubicBezTo>
                  <a:cubicBezTo>
                    <a:pt x="5849" y="31868"/>
                    <a:pt x="1843" y="27059"/>
                    <a:pt x="0" y="19365"/>
                  </a:cubicBezTo>
                  <a:close/>
                </a:path>
              </a:pathLst>
            </a:custGeom>
            <a:solidFill>
              <a:srgbClr val="213C83"/>
            </a:solidFill>
            <a:ln w="8013" cap="flat">
              <a:noFill/>
              <a:prstDash val="solid"/>
              <a:miter/>
            </a:ln>
          </p:spPr>
          <p:txBody>
            <a:bodyPr/>
            <a:lstStyle/>
            <a:p>
              <a:endParaRPr lang="en-SA"/>
            </a:p>
          </p:txBody>
        </p:sp>
        <p:sp>
          <p:nvSpPr>
            <p:cNvPr id="32" name="Freeform 31">
              <a:extLst>
                <a:ext uri="{FF2B5EF4-FFF2-40B4-BE49-F238E27FC236}">
                  <a16:creationId xmlns:a16="http://schemas.microsoft.com/office/drawing/2014/main" id="{CEFF9773-4123-ADC9-BD3E-0005B4848758}"/>
                </a:ext>
              </a:extLst>
            </p:cNvPr>
            <p:cNvSpPr/>
            <p:nvPr/>
          </p:nvSpPr>
          <p:spPr>
            <a:xfrm>
              <a:off x="2083852" y="520381"/>
              <a:ext cx="33461" cy="62753"/>
            </a:xfrm>
            <a:custGeom>
              <a:avLst/>
              <a:gdLst>
                <a:gd name="csX0" fmla="*/ 11399 w 33461"/>
                <a:gd name="csY0" fmla="*/ 62753 h 62753"/>
                <a:gd name="csX1" fmla="*/ 22217 w 33461"/>
                <a:gd name="csY1" fmla="*/ 0 h 62753"/>
                <a:gd name="csX2" fmla="*/ 23739 w 33461"/>
                <a:gd name="csY2" fmla="*/ 39912 h 62753"/>
                <a:gd name="csX3" fmla="*/ 11399 w 33461"/>
                <a:gd name="csY3" fmla="*/ 62753 h 62753"/>
              </a:gdLst>
              <a:ahLst/>
              <a:cxnLst>
                <a:cxn ang="0">
                  <a:pos x="csX0" y="csY0"/>
                </a:cxn>
                <a:cxn ang="0">
                  <a:pos x="csX1" y="csY1"/>
                </a:cxn>
                <a:cxn ang="0">
                  <a:pos x="csX2" y="csY2"/>
                </a:cxn>
                <a:cxn ang="0">
                  <a:pos x="csX3" y="csY3"/>
                </a:cxn>
              </a:cxnLst>
              <a:rect l="l" t="t" r="r" b="b"/>
              <a:pathLst>
                <a:path w="33461" h="62753">
                  <a:moveTo>
                    <a:pt x="11399" y="62753"/>
                  </a:moveTo>
                  <a:cubicBezTo>
                    <a:pt x="-12318" y="60189"/>
                    <a:pt x="5790" y="3687"/>
                    <a:pt x="22217" y="0"/>
                  </a:cubicBezTo>
                  <a:cubicBezTo>
                    <a:pt x="45213" y="2885"/>
                    <a:pt x="26223" y="28371"/>
                    <a:pt x="23739" y="39912"/>
                  </a:cubicBezTo>
                  <a:cubicBezTo>
                    <a:pt x="21656" y="49690"/>
                    <a:pt x="23098" y="59948"/>
                    <a:pt x="11399" y="62753"/>
                  </a:cubicBezTo>
                  <a:close/>
                </a:path>
              </a:pathLst>
            </a:custGeom>
            <a:solidFill>
              <a:srgbClr val="213C83"/>
            </a:solidFill>
            <a:ln w="8013" cap="flat">
              <a:noFill/>
              <a:prstDash val="solid"/>
              <a:miter/>
            </a:ln>
          </p:spPr>
          <p:txBody>
            <a:bodyPr/>
            <a:lstStyle/>
            <a:p>
              <a:endParaRPr lang="en-SA"/>
            </a:p>
          </p:txBody>
        </p:sp>
        <p:sp>
          <p:nvSpPr>
            <p:cNvPr id="34" name="Freeform 33">
              <a:extLst>
                <a:ext uri="{FF2B5EF4-FFF2-40B4-BE49-F238E27FC236}">
                  <a16:creationId xmlns:a16="http://schemas.microsoft.com/office/drawing/2014/main" id="{1504FCE1-F5CE-B8DC-84EB-F11924E8CA55}"/>
                </a:ext>
              </a:extLst>
            </p:cNvPr>
            <p:cNvSpPr/>
            <p:nvPr/>
          </p:nvSpPr>
          <p:spPr>
            <a:xfrm>
              <a:off x="1482432" y="788745"/>
              <a:ext cx="866013" cy="81214"/>
            </a:xfrm>
            <a:custGeom>
              <a:avLst/>
              <a:gdLst>
                <a:gd name="csX0" fmla="*/ 726682 w 866013"/>
                <a:gd name="csY0" fmla="*/ 22402 h 81214"/>
                <a:gd name="csX1" fmla="*/ 551042 w 866013"/>
                <a:gd name="csY1" fmla="*/ 63757 h 81214"/>
                <a:gd name="csX2" fmla="*/ 321475 w 866013"/>
                <a:gd name="csY2" fmla="*/ 63917 h 81214"/>
                <a:gd name="csX3" fmla="*/ 279328 w 866013"/>
                <a:gd name="csY3" fmla="*/ 44602 h 81214"/>
                <a:gd name="csX4" fmla="*/ 138143 w 866013"/>
                <a:gd name="csY4" fmla="*/ 22402 h 81214"/>
                <a:gd name="csX5" fmla="*/ 58095 w 866013"/>
                <a:gd name="csY5" fmla="*/ 22402 h 81214"/>
                <a:gd name="csX6" fmla="*/ 11941 w 866013"/>
                <a:gd name="csY6" fmla="*/ 21761 h 81214"/>
                <a:gd name="csX7" fmla="*/ 3368 w 866013"/>
                <a:gd name="csY7" fmla="*/ 3328 h 81214"/>
                <a:gd name="csX8" fmla="*/ 49041 w 866013"/>
                <a:gd name="csY8" fmla="*/ 603 h 81214"/>
                <a:gd name="csX9" fmla="*/ 140867 w 866013"/>
                <a:gd name="csY9" fmla="*/ 603 h 81214"/>
                <a:gd name="csX10" fmla="*/ 288062 w 866013"/>
                <a:gd name="csY10" fmla="*/ 23685 h 81214"/>
                <a:gd name="csX11" fmla="*/ 324600 w 866013"/>
                <a:gd name="csY11" fmla="*/ 41477 h 81214"/>
                <a:gd name="csX12" fmla="*/ 540945 w 866013"/>
                <a:gd name="csY12" fmla="*/ 43480 h 81214"/>
                <a:gd name="csX13" fmla="*/ 583573 w 866013"/>
                <a:gd name="csY13" fmla="*/ 22963 h 81214"/>
                <a:gd name="csX14" fmla="*/ 703124 w 866013"/>
                <a:gd name="csY14" fmla="*/ 603 h 81214"/>
                <a:gd name="csX15" fmla="*/ 821152 w 866013"/>
                <a:gd name="csY15" fmla="*/ 603 h 81214"/>
                <a:gd name="csX16" fmla="*/ 862739 w 866013"/>
                <a:gd name="csY16" fmla="*/ 4289 h 81214"/>
                <a:gd name="csX17" fmla="*/ 862418 w 866013"/>
                <a:gd name="csY17" fmla="*/ 19437 h 81214"/>
                <a:gd name="csX18" fmla="*/ 842947 w 866013"/>
                <a:gd name="csY18" fmla="*/ 22322 h 81214"/>
                <a:gd name="csX19" fmla="*/ 726682 w 866013"/>
                <a:gd name="csY19" fmla="*/ 22322 h 8121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Lst>
              <a:rect l="l" t="t" r="r" b="b"/>
              <a:pathLst>
                <a:path w="866013" h="81214">
                  <a:moveTo>
                    <a:pt x="726682" y="22402"/>
                  </a:moveTo>
                  <a:cubicBezTo>
                    <a:pt x="627083" y="22322"/>
                    <a:pt x="638381" y="26890"/>
                    <a:pt x="551042" y="63757"/>
                  </a:cubicBezTo>
                  <a:cubicBezTo>
                    <a:pt x="493750" y="87961"/>
                    <a:pt x="378366" y="86037"/>
                    <a:pt x="321475" y="63917"/>
                  </a:cubicBezTo>
                  <a:cubicBezTo>
                    <a:pt x="307052" y="58307"/>
                    <a:pt x="293431" y="50854"/>
                    <a:pt x="279328" y="44602"/>
                  </a:cubicBezTo>
                  <a:cubicBezTo>
                    <a:pt x="230049" y="22563"/>
                    <a:pt x="191428" y="22402"/>
                    <a:pt x="138143" y="22402"/>
                  </a:cubicBezTo>
                  <a:lnTo>
                    <a:pt x="58095" y="22402"/>
                  </a:lnTo>
                  <a:cubicBezTo>
                    <a:pt x="42871" y="22402"/>
                    <a:pt x="27086" y="23364"/>
                    <a:pt x="11941" y="21761"/>
                  </a:cubicBezTo>
                  <a:cubicBezTo>
                    <a:pt x="2647" y="20799"/>
                    <a:pt x="-4485" y="11583"/>
                    <a:pt x="3368" y="3328"/>
                  </a:cubicBezTo>
                  <a:cubicBezTo>
                    <a:pt x="8095" y="-1561"/>
                    <a:pt x="40707" y="603"/>
                    <a:pt x="49041" y="603"/>
                  </a:cubicBezTo>
                  <a:lnTo>
                    <a:pt x="140867" y="603"/>
                  </a:lnTo>
                  <a:cubicBezTo>
                    <a:pt x="195995" y="603"/>
                    <a:pt x="235098" y="-840"/>
                    <a:pt x="288062" y="23685"/>
                  </a:cubicBezTo>
                  <a:cubicBezTo>
                    <a:pt x="300322" y="29375"/>
                    <a:pt x="312180" y="36027"/>
                    <a:pt x="324600" y="41477"/>
                  </a:cubicBezTo>
                  <a:cubicBezTo>
                    <a:pt x="378687" y="65200"/>
                    <a:pt x="485176" y="64959"/>
                    <a:pt x="540945" y="43480"/>
                  </a:cubicBezTo>
                  <a:cubicBezTo>
                    <a:pt x="555609" y="37790"/>
                    <a:pt x="569471" y="29936"/>
                    <a:pt x="583573" y="22963"/>
                  </a:cubicBezTo>
                  <a:cubicBezTo>
                    <a:pt x="626682" y="1645"/>
                    <a:pt x="657131" y="603"/>
                    <a:pt x="703124" y="603"/>
                  </a:cubicBezTo>
                  <a:lnTo>
                    <a:pt x="821152" y="603"/>
                  </a:lnTo>
                  <a:cubicBezTo>
                    <a:pt x="830367" y="603"/>
                    <a:pt x="855527" y="-2202"/>
                    <a:pt x="862739" y="4289"/>
                  </a:cubicBezTo>
                  <a:cubicBezTo>
                    <a:pt x="867466" y="8537"/>
                    <a:pt x="866825" y="15269"/>
                    <a:pt x="862418" y="19437"/>
                  </a:cubicBezTo>
                  <a:cubicBezTo>
                    <a:pt x="857611" y="24085"/>
                    <a:pt x="848877" y="22322"/>
                    <a:pt x="842947" y="22322"/>
                  </a:cubicBezTo>
                  <a:lnTo>
                    <a:pt x="726682" y="22322"/>
                  </a:lnTo>
                  <a:close/>
                </a:path>
              </a:pathLst>
            </a:custGeom>
            <a:solidFill>
              <a:srgbClr val="213C83"/>
            </a:solidFill>
            <a:ln w="8013" cap="flat">
              <a:noFill/>
              <a:prstDash val="solid"/>
              <a:miter/>
            </a:ln>
          </p:spPr>
          <p:txBody>
            <a:bodyPr/>
            <a:lstStyle/>
            <a:p>
              <a:endParaRPr lang="en-SA"/>
            </a:p>
          </p:txBody>
        </p:sp>
      </p:grpSp>
      <p:grpSp>
        <p:nvGrpSpPr>
          <p:cNvPr id="36" name="Graphic 3">
            <a:extLst>
              <a:ext uri="{FF2B5EF4-FFF2-40B4-BE49-F238E27FC236}">
                <a16:creationId xmlns:a16="http://schemas.microsoft.com/office/drawing/2014/main" id="{904D4E7A-4D0C-BBFB-6296-9E75B8A938FC}"/>
              </a:ext>
            </a:extLst>
          </p:cNvPr>
          <p:cNvGrpSpPr/>
          <p:nvPr/>
        </p:nvGrpSpPr>
        <p:grpSpPr>
          <a:xfrm>
            <a:off x="3466086" y="876787"/>
            <a:ext cx="528108" cy="526054"/>
            <a:chOff x="2738297" y="166249"/>
            <a:chExt cx="716865" cy="714077"/>
          </a:xfrm>
          <a:solidFill>
            <a:srgbClr val="213C83"/>
          </a:solidFill>
        </p:grpSpPr>
        <p:sp>
          <p:nvSpPr>
            <p:cNvPr id="38" name="Freeform 37">
              <a:extLst>
                <a:ext uri="{FF2B5EF4-FFF2-40B4-BE49-F238E27FC236}">
                  <a16:creationId xmlns:a16="http://schemas.microsoft.com/office/drawing/2014/main" id="{57E72430-0314-F965-DFA8-A7AB8E17A6F0}"/>
                </a:ext>
              </a:extLst>
            </p:cNvPr>
            <p:cNvSpPr/>
            <p:nvPr/>
          </p:nvSpPr>
          <p:spPr>
            <a:xfrm>
              <a:off x="2738297" y="166249"/>
              <a:ext cx="716865" cy="486472"/>
            </a:xfrm>
            <a:custGeom>
              <a:avLst/>
              <a:gdLst>
                <a:gd name="csX0" fmla="*/ 339323 w 716865"/>
                <a:gd name="csY0" fmla="*/ 74507 h 486472"/>
                <a:gd name="csX1" fmla="*/ 290925 w 716865"/>
                <a:gd name="csY1" fmla="*/ 74507 h 486472"/>
                <a:gd name="csX2" fmla="*/ 239082 w 716865"/>
                <a:gd name="csY2" fmla="*/ 63767 h 486472"/>
                <a:gd name="csX3" fmla="*/ 238522 w 716865"/>
                <a:gd name="csY3" fmla="*/ 11032 h 486472"/>
                <a:gd name="csX4" fmla="*/ 296134 w 716865"/>
                <a:gd name="csY4" fmla="*/ 613 h 486472"/>
                <a:gd name="csX5" fmla="*/ 375059 w 716865"/>
                <a:gd name="csY5" fmla="*/ 613 h 486472"/>
                <a:gd name="csX6" fmla="*/ 455989 w 716865"/>
                <a:gd name="csY6" fmla="*/ 613 h 486472"/>
                <a:gd name="csX7" fmla="*/ 498857 w 716865"/>
                <a:gd name="csY7" fmla="*/ 1655 h 486472"/>
                <a:gd name="csX8" fmla="*/ 517447 w 716865"/>
                <a:gd name="csY8" fmla="*/ 63447 h 486472"/>
                <a:gd name="csX9" fmla="*/ 415845 w 716865"/>
                <a:gd name="csY9" fmla="*/ 74507 h 486472"/>
                <a:gd name="csX10" fmla="*/ 415845 w 716865"/>
                <a:gd name="csY10" fmla="*/ 120029 h 486472"/>
                <a:gd name="csX11" fmla="*/ 424098 w 716865"/>
                <a:gd name="csY11" fmla="*/ 120029 h 486472"/>
                <a:gd name="csX12" fmla="*/ 493088 w 716865"/>
                <a:gd name="csY12" fmla="*/ 169078 h 486472"/>
                <a:gd name="csX13" fmla="*/ 525860 w 716865"/>
                <a:gd name="csY13" fmla="*/ 172283 h 486472"/>
                <a:gd name="csX14" fmla="*/ 696132 w 716865"/>
                <a:gd name="csY14" fmla="*/ 338744 h 486472"/>
                <a:gd name="csX15" fmla="*/ 696693 w 716865"/>
                <a:gd name="csY15" fmla="*/ 404623 h 486472"/>
                <a:gd name="csX16" fmla="*/ 716084 w 716865"/>
                <a:gd name="csY16" fmla="*/ 424499 h 486472"/>
                <a:gd name="csX17" fmla="*/ 716084 w 716865"/>
                <a:gd name="csY17" fmla="*/ 476834 h 486472"/>
                <a:gd name="csX18" fmla="*/ 661677 w 716865"/>
                <a:gd name="csY18" fmla="*/ 485570 h 486472"/>
                <a:gd name="csX19" fmla="*/ 589882 w 716865"/>
                <a:gd name="csY19" fmla="*/ 485570 h 486472"/>
                <a:gd name="csX20" fmla="*/ 505668 w 716865"/>
                <a:gd name="csY20" fmla="*/ 484688 h 486472"/>
                <a:gd name="csX21" fmla="*/ 499338 w 716865"/>
                <a:gd name="csY21" fmla="*/ 428266 h 486472"/>
                <a:gd name="csX22" fmla="*/ 519931 w 716865"/>
                <a:gd name="csY22" fmla="*/ 404623 h 486472"/>
                <a:gd name="csX23" fmla="*/ 519931 w 716865"/>
                <a:gd name="csY23" fmla="*/ 377214 h 486472"/>
                <a:gd name="csX24" fmla="*/ 513520 w 716865"/>
                <a:gd name="csY24" fmla="*/ 347480 h 486472"/>
                <a:gd name="csX25" fmla="*/ 484754 w 716865"/>
                <a:gd name="csY25" fmla="*/ 346038 h 486472"/>
                <a:gd name="csX26" fmla="*/ 417447 w 716865"/>
                <a:gd name="csY26" fmla="*/ 365352 h 486472"/>
                <a:gd name="csX27" fmla="*/ 355348 w 716865"/>
                <a:gd name="csY27" fmla="*/ 365352 h 486472"/>
                <a:gd name="csX28" fmla="*/ 327624 w 716865"/>
                <a:gd name="csY28" fmla="*/ 365352 h 486472"/>
                <a:gd name="csX29" fmla="*/ 298297 w 716865"/>
                <a:gd name="csY29" fmla="*/ 364070 h 486472"/>
                <a:gd name="csX30" fmla="*/ 242208 w 716865"/>
                <a:gd name="csY30" fmla="*/ 340427 h 486472"/>
                <a:gd name="csX31" fmla="*/ 118650 w 716865"/>
                <a:gd name="csY31" fmla="*/ 340427 h 486472"/>
                <a:gd name="csX32" fmla="*/ 862 w 716865"/>
                <a:gd name="csY32" fmla="*/ 393483 h 486472"/>
                <a:gd name="csX33" fmla="*/ 382 w 716865"/>
                <a:gd name="csY33" fmla="*/ 353892 h 486472"/>
                <a:gd name="csX34" fmla="*/ 382 w 716865"/>
                <a:gd name="csY34" fmla="*/ 136779 h 486472"/>
                <a:gd name="csX35" fmla="*/ 27144 w 716865"/>
                <a:gd name="csY35" fmla="*/ 94943 h 486472"/>
                <a:gd name="csX36" fmla="*/ 118650 w 716865"/>
                <a:gd name="csY36" fmla="*/ 171802 h 486472"/>
                <a:gd name="csX37" fmla="*/ 234916 w 716865"/>
                <a:gd name="csY37" fmla="*/ 171802 h 486472"/>
                <a:gd name="csX38" fmla="*/ 278425 w 716865"/>
                <a:gd name="csY38" fmla="*/ 145194 h 486472"/>
                <a:gd name="csX39" fmla="*/ 339483 w 716865"/>
                <a:gd name="csY39" fmla="*/ 120029 h 486472"/>
                <a:gd name="csX40" fmla="*/ 339483 w 716865"/>
                <a:gd name="csY40" fmla="*/ 74507 h 486472"/>
                <a:gd name="csX41" fmla="*/ 281951 w 716865"/>
                <a:gd name="csY41" fmla="*/ 22733 h 486472"/>
                <a:gd name="csX42" fmla="*/ 254307 w 716865"/>
                <a:gd name="csY42" fmla="*/ 26820 h 486472"/>
                <a:gd name="csX43" fmla="*/ 255669 w 716865"/>
                <a:gd name="csY43" fmla="*/ 49020 h 486472"/>
                <a:gd name="csX44" fmla="*/ 280268 w 716865"/>
                <a:gd name="csY44" fmla="*/ 52627 h 486472"/>
                <a:gd name="csX45" fmla="*/ 321214 w 716865"/>
                <a:gd name="csY45" fmla="*/ 52627 h 486472"/>
                <a:gd name="csX46" fmla="*/ 361277 w 716865"/>
                <a:gd name="csY46" fmla="*/ 86368 h 486472"/>
                <a:gd name="csX47" fmla="*/ 361277 w 716865"/>
                <a:gd name="csY47" fmla="*/ 120109 h 486472"/>
                <a:gd name="csX48" fmla="*/ 394210 w 716865"/>
                <a:gd name="csY48" fmla="*/ 120109 h 486472"/>
                <a:gd name="csX49" fmla="*/ 394210 w 716865"/>
                <a:gd name="csY49" fmla="*/ 86047 h 486472"/>
                <a:gd name="csX50" fmla="*/ 407111 w 716865"/>
                <a:gd name="csY50" fmla="*/ 52627 h 486472"/>
                <a:gd name="csX51" fmla="*/ 466485 w 716865"/>
                <a:gd name="csY51" fmla="*/ 52627 h 486472"/>
                <a:gd name="csX52" fmla="*/ 501501 w 716865"/>
                <a:gd name="csY52" fmla="*/ 48219 h 486472"/>
                <a:gd name="csX53" fmla="*/ 500780 w 716865"/>
                <a:gd name="csY53" fmla="*/ 26740 h 486472"/>
                <a:gd name="csX54" fmla="*/ 466405 w 716865"/>
                <a:gd name="csY54" fmla="*/ 22813 h 486472"/>
                <a:gd name="csX55" fmla="*/ 282031 w 716865"/>
                <a:gd name="csY55" fmla="*/ 22813 h 486472"/>
                <a:gd name="csX56" fmla="*/ 32753 w 716865"/>
                <a:gd name="csY56" fmla="*/ 116422 h 486472"/>
                <a:gd name="csX57" fmla="*/ 22417 w 716865"/>
                <a:gd name="csY57" fmla="*/ 120029 h 486472"/>
                <a:gd name="csX58" fmla="*/ 22417 w 716865"/>
                <a:gd name="csY58" fmla="*/ 299233 h 486472"/>
                <a:gd name="csX59" fmla="*/ 23298 w 716865"/>
                <a:gd name="csY59" fmla="*/ 391800 h 486472"/>
                <a:gd name="csX60" fmla="*/ 73939 w 716865"/>
                <a:gd name="csY60" fmla="*/ 382263 h 486472"/>
                <a:gd name="csX61" fmla="*/ 97176 w 716865"/>
                <a:gd name="csY61" fmla="*/ 308049 h 486472"/>
                <a:gd name="csX62" fmla="*/ 97176 w 716865"/>
                <a:gd name="csY62" fmla="*/ 203860 h 486472"/>
                <a:gd name="csX63" fmla="*/ 95493 w 716865"/>
                <a:gd name="csY63" fmla="*/ 164910 h 486472"/>
                <a:gd name="csX64" fmla="*/ 32753 w 716865"/>
                <a:gd name="csY64" fmla="*/ 116422 h 486472"/>
                <a:gd name="csX65" fmla="*/ 321774 w 716865"/>
                <a:gd name="csY65" fmla="*/ 142229 h 486472"/>
                <a:gd name="csX66" fmla="*/ 292608 w 716865"/>
                <a:gd name="csY66" fmla="*/ 167795 h 486472"/>
                <a:gd name="csX67" fmla="*/ 209195 w 716865"/>
                <a:gd name="csY67" fmla="*/ 193762 h 486472"/>
                <a:gd name="csX68" fmla="*/ 118650 w 716865"/>
                <a:gd name="csY68" fmla="*/ 193762 h 486472"/>
                <a:gd name="csX69" fmla="*/ 118650 w 716865"/>
                <a:gd name="csY69" fmla="*/ 318387 h 486472"/>
                <a:gd name="csX70" fmla="*/ 214724 w 716865"/>
                <a:gd name="csY70" fmla="*/ 318387 h 486472"/>
                <a:gd name="csX71" fmla="*/ 264243 w 716865"/>
                <a:gd name="csY71" fmla="*/ 319109 h 486472"/>
                <a:gd name="csX72" fmla="*/ 305509 w 716865"/>
                <a:gd name="csY72" fmla="*/ 342671 h 486472"/>
                <a:gd name="csX73" fmla="*/ 350861 w 716865"/>
                <a:gd name="csY73" fmla="*/ 343633 h 486472"/>
                <a:gd name="csX74" fmla="*/ 438120 w 716865"/>
                <a:gd name="csY74" fmla="*/ 343633 h 486472"/>
                <a:gd name="csX75" fmla="*/ 471774 w 716865"/>
                <a:gd name="csY75" fmla="*/ 327364 h 486472"/>
                <a:gd name="csX76" fmla="*/ 524177 w 716865"/>
                <a:gd name="csY76" fmla="*/ 327364 h 486472"/>
                <a:gd name="csX77" fmla="*/ 542206 w 716865"/>
                <a:gd name="csY77" fmla="*/ 404784 h 486472"/>
                <a:gd name="csX78" fmla="*/ 674577 w 716865"/>
                <a:gd name="csY78" fmla="*/ 404784 h 486472"/>
                <a:gd name="csX79" fmla="*/ 674577 w 716865"/>
                <a:gd name="csY79" fmla="*/ 365513 h 486472"/>
                <a:gd name="csX80" fmla="*/ 673456 w 716865"/>
                <a:gd name="csY80" fmla="*/ 332092 h 486472"/>
                <a:gd name="csX81" fmla="*/ 514963 w 716865"/>
                <a:gd name="csY81" fmla="*/ 194003 h 486472"/>
                <a:gd name="csX82" fmla="*/ 421854 w 716865"/>
                <a:gd name="csY82" fmla="*/ 142389 h 486472"/>
                <a:gd name="csX83" fmla="*/ 321855 w 716865"/>
                <a:gd name="csY83" fmla="*/ 142389 h 486472"/>
                <a:gd name="csX84" fmla="*/ 679225 w 716865"/>
                <a:gd name="csY84" fmla="*/ 426743 h 486472"/>
                <a:gd name="csX85" fmla="*/ 538120 w 716865"/>
                <a:gd name="csY85" fmla="*/ 426743 h 486472"/>
                <a:gd name="csX86" fmla="*/ 520812 w 716865"/>
                <a:gd name="csY86" fmla="*/ 426743 h 486472"/>
                <a:gd name="csX87" fmla="*/ 520812 w 716865"/>
                <a:gd name="csY87" fmla="*/ 463129 h 486472"/>
                <a:gd name="csX88" fmla="*/ 694209 w 716865"/>
                <a:gd name="csY88" fmla="*/ 463129 h 486472"/>
                <a:gd name="csX89" fmla="*/ 679225 w 716865"/>
                <a:gd name="csY89" fmla="*/ 426743 h 48647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 ang="0">
                  <a:pos x="csX67" y="csY67"/>
                </a:cxn>
                <a:cxn ang="0">
                  <a:pos x="csX68" y="csY68"/>
                </a:cxn>
                <a:cxn ang="0">
                  <a:pos x="csX69" y="csY69"/>
                </a:cxn>
                <a:cxn ang="0">
                  <a:pos x="csX70" y="csY70"/>
                </a:cxn>
                <a:cxn ang="0">
                  <a:pos x="csX71" y="csY71"/>
                </a:cxn>
                <a:cxn ang="0">
                  <a:pos x="csX72" y="csY72"/>
                </a:cxn>
                <a:cxn ang="0">
                  <a:pos x="csX73" y="csY73"/>
                </a:cxn>
                <a:cxn ang="0">
                  <a:pos x="csX74" y="csY74"/>
                </a:cxn>
                <a:cxn ang="0">
                  <a:pos x="csX75" y="csY75"/>
                </a:cxn>
                <a:cxn ang="0">
                  <a:pos x="csX76" y="csY76"/>
                </a:cxn>
                <a:cxn ang="0">
                  <a:pos x="csX77" y="csY77"/>
                </a:cxn>
                <a:cxn ang="0">
                  <a:pos x="csX78" y="csY78"/>
                </a:cxn>
                <a:cxn ang="0">
                  <a:pos x="csX79" y="csY79"/>
                </a:cxn>
                <a:cxn ang="0">
                  <a:pos x="csX80" y="csY80"/>
                </a:cxn>
                <a:cxn ang="0">
                  <a:pos x="csX81" y="csY81"/>
                </a:cxn>
                <a:cxn ang="0">
                  <a:pos x="csX82" y="csY82"/>
                </a:cxn>
                <a:cxn ang="0">
                  <a:pos x="csX83" y="csY83"/>
                </a:cxn>
                <a:cxn ang="0">
                  <a:pos x="csX84" y="csY84"/>
                </a:cxn>
                <a:cxn ang="0">
                  <a:pos x="csX85" y="csY85"/>
                </a:cxn>
                <a:cxn ang="0">
                  <a:pos x="csX86" y="csY86"/>
                </a:cxn>
                <a:cxn ang="0">
                  <a:pos x="csX87" y="csY87"/>
                </a:cxn>
                <a:cxn ang="0">
                  <a:pos x="csX88" y="csY88"/>
                </a:cxn>
                <a:cxn ang="0">
                  <a:pos x="csX89" y="csY89"/>
                </a:cxn>
              </a:cxnLst>
              <a:rect l="l" t="t" r="r" b="b"/>
              <a:pathLst>
                <a:path w="716865" h="486472">
                  <a:moveTo>
                    <a:pt x="339323" y="74507"/>
                  </a:moveTo>
                  <a:lnTo>
                    <a:pt x="290925" y="74507"/>
                  </a:lnTo>
                  <a:cubicBezTo>
                    <a:pt x="272977" y="74587"/>
                    <a:pt x="253105" y="77712"/>
                    <a:pt x="239082" y="63767"/>
                  </a:cubicBezTo>
                  <a:cubicBezTo>
                    <a:pt x="225621" y="50463"/>
                    <a:pt x="224820" y="24496"/>
                    <a:pt x="238522" y="11032"/>
                  </a:cubicBezTo>
                  <a:cubicBezTo>
                    <a:pt x="253586" y="-3795"/>
                    <a:pt x="276983" y="613"/>
                    <a:pt x="296134" y="613"/>
                  </a:cubicBezTo>
                  <a:lnTo>
                    <a:pt x="375059" y="613"/>
                  </a:lnTo>
                  <a:cubicBezTo>
                    <a:pt x="375059" y="613"/>
                    <a:pt x="455989" y="613"/>
                    <a:pt x="455989" y="613"/>
                  </a:cubicBezTo>
                  <a:cubicBezTo>
                    <a:pt x="468408" y="613"/>
                    <a:pt x="487158" y="-669"/>
                    <a:pt x="498857" y="1655"/>
                  </a:cubicBezTo>
                  <a:cubicBezTo>
                    <a:pt x="526822" y="7105"/>
                    <a:pt x="537318" y="42769"/>
                    <a:pt x="517447" y="63447"/>
                  </a:cubicBezTo>
                  <a:cubicBezTo>
                    <a:pt x="500940" y="80678"/>
                    <a:pt x="441245" y="74026"/>
                    <a:pt x="415845" y="74507"/>
                  </a:cubicBezTo>
                  <a:lnTo>
                    <a:pt x="415845" y="120029"/>
                  </a:lnTo>
                  <a:lnTo>
                    <a:pt x="424098" y="120029"/>
                  </a:lnTo>
                  <a:cubicBezTo>
                    <a:pt x="481710" y="120029"/>
                    <a:pt x="472014" y="158819"/>
                    <a:pt x="493088" y="169078"/>
                  </a:cubicBezTo>
                  <a:cubicBezTo>
                    <a:pt x="502383" y="173646"/>
                    <a:pt x="515684" y="171642"/>
                    <a:pt x="525860" y="172283"/>
                  </a:cubicBezTo>
                  <a:cubicBezTo>
                    <a:pt x="616004" y="177413"/>
                    <a:pt x="688760" y="248982"/>
                    <a:pt x="696132" y="338744"/>
                  </a:cubicBezTo>
                  <a:cubicBezTo>
                    <a:pt x="697895" y="360303"/>
                    <a:pt x="696773" y="382984"/>
                    <a:pt x="696693" y="404623"/>
                  </a:cubicBezTo>
                  <a:cubicBezTo>
                    <a:pt x="707029" y="407348"/>
                    <a:pt x="714321" y="413760"/>
                    <a:pt x="716084" y="424499"/>
                  </a:cubicBezTo>
                  <a:cubicBezTo>
                    <a:pt x="717045" y="430430"/>
                    <a:pt x="717205" y="472105"/>
                    <a:pt x="716084" y="476834"/>
                  </a:cubicBezTo>
                  <a:cubicBezTo>
                    <a:pt x="712798" y="490619"/>
                    <a:pt x="673776" y="485570"/>
                    <a:pt x="661677" y="485570"/>
                  </a:cubicBezTo>
                  <a:lnTo>
                    <a:pt x="589882" y="485570"/>
                  </a:lnTo>
                  <a:cubicBezTo>
                    <a:pt x="578344" y="485570"/>
                    <a:pt x="511357" y="486692"/>
                    <a:pt x="505668" y="484688"/>
                  </a:cubicBezTo>
                  <a:cubicBezTo>
                    <a:pt x="493969" y="480601"/>
                    <a:pt x="498056" y="438204"/>
                    <a:pt x="499338" y="428266"/>
                  </a:cubicBezTo>
                  <a:cubicBezTo>
                    <a:pt x="500780" y="416725"/>
                    <a:pt x="509514" y="408791"/>
                    <a:pt x="519931" y="404623"/>
                  </a:cubicBezTo>
                  <a:lnTo>
                    <a:pt x="519931" y="377214"/>
                  </a:lnTo>
                  <a:cubicBezTo>
                    <a:pt x="520011" y="366955"/>
                    <a:pt x="521213" y="355495"/>
                    <a:pt x="513520" y="347480"/>
                  </a:cubicBezTo>
                  <a:cubicBezTo>
                    <a:pt x="505508" y="339145"/>
                    <a:pt x="493569" y="338905"/>
                    <a:pt x="484754" y="346038"/>
                  </a:cubicBezTo>
                  <a:cubicBezTo>
                    <a:pt x="455107" y="369921"/>
                    <a:pt x="453424" y="365352"/>
                    <a:pt x="417447" y="365352"/>
                  </a:cubicBezTo>
                  <a:lnTo>
                    <a:pt x="355348" y="365352"/>
                  </a:lnTo>
                  <a:cubicBezTo>
                    <a:pt x="355348" y="365352"/>
                    <a:pt x="327624" y="365352"/>
                    <a:pt x="327624" y="365352"/>
                  </a:cubicBezTo>
                  <a:cubicBezTo>
                    <a:pt x="318249" y="365352"/>
                    <a:pt x="307351" y="366795"/>
                    <a:pt x="298297" y="364070"/>
                  </a:cubicBezTo>
                  <a:cubicBezTo>
                    <a:pt x="272496" y="356456"/>
                    <a:pt x="283393" y="340267"/>
                    <a:pt x="242208" y="340427"/>
                  </a:cubicBezTo>
                  <a:lnTo>
                    <a:pt x="118650" y="340427"/>
                  </a:lnTo>
                  <a:cubicBezTo>
                    <a:pt x="112721" y="419370"/>
                    <a:pt x="7032" y="439006"/>
                    <a:pt x="862" y="393483"/>
                  </a:cubicBezTo>
                  <a:cubicBezTo>
                    <a:pt x="-740" y="381862"/>
                    <a:pt x="382" y="365994"/>
                    <a:pt x="382" y="353892"/>
                  </a:cubicBezTo>
                  <a:lnTo>
                    <a:pt x="382" y="136779"/>
                  </a:lnTo>
                  <a:cubicBezTo>
                    <a:pt x="382" y="115781"/>
                    <a:pt x="-820" y="98630"/>
                    <a:pt x="27144" y="94943"/>
                  </a:cubicBezTo>
                  <a:cubicBezTo>
                    <a:pt x="75622" y="88532"/>
                    <a:pt x="112961" y="125479"/>
                    <a:pt x="118650" y="171802"/>
                  </a:cubicBezTo>
                  <a:lnTo>
                    <a:pt x="234916" y="171802"/>
                  </a:lnTo>
                  <a:cubicBezTo>
                    <a:pt x="265044" y="171802"/>
                    <a:pt x="263842" y="172764"/>
                    <a:pt x="278425" y="145194"/>
                  </a:cubicBezTo>
                  <a:cubicBezTo>
                    <a:pt x="291326" y="120830"/>
                    <a:pt x="314643" y="119869"/>
                    <a:pt x="339483" y="120029"/>
                  </a:cubicBezTo>
                  <a:lnTo>
                    <a:pt x="339483" y="74507"/>
                  </a:lnTo>
                  <a:close/>
                  <a:moveTo>
                    <a:pt x="281951" y="22733"/>
                  </a:moveTo>
                  <a:cubicBezTo>
                    <a:pt x="273858" y="22733"/>
                    <a:pt x="260477" y="20970"/>
                    <a:pt x="254307" y="26820"/>
                  </a:cubicBezTo>
                  <a:cubicBezTo>
                    <a:pt x="247817" y="32991"/>
                    <a:pt x="249339" y="43330"/>
                    <a:pt x="255669" y="49020"/>
                  </a:cubicBezTo>
                  <a:cubicBezTo>
                    <a:pt x="261759" y="54470"/>
                    <a:pt x="272816" y="52707"/>
                    <a:pt x="280268" y="52627"/>
                  </a:cubicBezTo>
                  <a:lnTo>
                    <a:pt x="321214" y="52627"/>
                  </a:lnTo>
                  <a:cubicBezTo>
                    <a:pt x="358794" y="52467"/>
                    <a:pt x="361277" y="51425"/>
                    <a:pt x="361277" y="86368"/>
                  </a:cubicBezTo>
                  <a:lnTo>
                    <a:pt x="361277" y="120109"/>
                  </a:lnTo>
                  <a:cubicBezTo>
                    <a:pt x="361277" y="120109"/>
                    <a:pt x="394210" y="120109"/>
                    <a:pt x="394210" y="120109"/>
                  </a:cubicBezTo>
                  <a:lnTo>
                    <a:pt x="394210" y="86047"/>
                  </a:lnTo>
                  <a:cubicBezTo>
                    <a:pt x="394210" y="73064"/>
                    <a:pt x="391165" y="57035"/>
                    <a:pt x="407111" y="52627"/>
                  </a:cubicBezTo>
                  <a:lnTo>
                    <a:pt x="466485" y="52627"/>
                  </a:lnTo>
                  <a:cubicBezTo>
                    <a:pt x="476421" y="52627"/>
                    <a:pt x="493488" y="55913"/>
                    <a:pt x="501501" y="48219"/>
                  </a:cubicBezTo>
                  <a:cubicBezTo>
                    <a:pt x="507270" y="42689"/>
                    <a:pt x="506629" y="31950"/>
                    <a:pt x="500780" y="26740"/>
                  </a:cubicBezTo>
                  <a:cubicBezTo>
                    <a:pt x="493248" y="20088"/>
                    <a:pt x="475620" y="22813"/>
                    <a:pt x="466405" y="22813"/>
                  </a:cubicBezTo>
                  <a:lnTo>
                    <a:pt x="282031" y="22813"/>
                  </a:lnTo>
                  <a:close/>
                  <a:moveTo>
                    <a:pt x="32753" y="116422"/>
                  </a:moveTo>
                  <a:cubicBezTo>
                    <a:pt x="28987" y="117144"/>
                    <a:pt x="25782" y="118266"/>
                    <a:pt x="22417" y="120029"/>
                  </a:cubicBezTo>
                  <a:lnTo>
                    <a:pt x="22417" y="299233"/>
                  </a:lnTo>
                  <a:cubicBezTo>
                    <a:pt x="22417" y="309812"/>
                    <a:pt x="20253" y="388274"/>
                    <a:pt x="23298" y="391800"/>
                  </a:cubicBezTo>
                  <a:cubicBezTo>
                    <a:pt x="32112" y="402139"/>
                    <a:pt x="65045" y="389155"/>
                    <a:pt x="73939" y="382263"/>
                  </a:cubicBezTo>
                  <a:cubicBezTo>
                    <a:pt x="99660" y="359983"/>
                    <a:pt x="97176" y="338424"/>
                    <a:pt x="97176" y="308049"/>
                  </a:cubicBezTo>
                  <a:lnTo>
                    <a:pt x="97176" y="203860"/>
                  </a:lnTo>
                  <a:cubicBezTo>
                    <a:pt x="97176" y="191198"/>
                    <a:pt x="97897" y="177413"/>
                    <a:pt x="95493" y="164910"/>
                  </a:cubicBezTo>
                  <a:cubicBezTo>
                    <a:pt x="90045" y="136619"/>
                    <a:pt x="62080" y="113136"/>
                    <a:pt x="32753" y="116422"/>
                  </a:cubicBezTo>
                  <a:close/>
                  <a:moveTo>
                    <a:pt x="321774" y="142229"/>
                  </a:moveTo>
                  <a:cubicBezTo>
                    <a:pt x="301903" y="143912"/>
                    <a:pt x="300060" y="152327"/>
                    <a:pt x="292608" y="167795"/>
                  </a:cubicBezTo>
                  <a:cubicBezTo>
                    <a:pt x="277063" y="200013"/>
                    <a:pt x="238442" y="193762"/>
                    <a:pt x="209195" y="193762"/>
                  </a:cubicBezTo>
                  <a:lnTo>
                    <a:pt x="118650" y="193762"/>
                  </a:lnTo>
                  <a:cubicBezTo>
                    <a:pt x="118650" y="193762"/>
                    <a:pt x="118650" y="318387"/>
                    <a:pt x="118650" y="318387"/>
                  </a:cubicBezTo>
                  <a:lnTo>
                    <a:pt x="214724" y="318387"/>
                  </a:lnTo>
                  <a:cubicBezTo>
                    <a:pt x="229868" y="318387"/>
                    <a:pt x="249820" y="317185"/>
                    <a:pt x="264243" y="319109"/>
                  </a:cubicBezTo>
                  <a:cubicBezTo>
                    <a:pt x="285076" y="321914"/>
                    <a:pt x="289964" y="338584"/>
                    <a:pt x="305509" y="342671"/>
                  </a:cubicBezTo>
                  <a:cubicBezTo>
                    <a:pt x="314483" y="344996"/>
                    <a:pt x="339964" y="343633"/>
                    <a:pt x="350861" y="343633"/>
                  </a:cubicBezTo>
                  <a:lnTo>
                    <a:pt x="438120" y="343633"/>
                  </a:lnTo>
                  <a:cubicBezTo>
                    <a:pt x="457511" y="343633"/>
                    <a:pt x="457832" y="338023"/>
                    <a:pt x="471774" y="327364"/>
                  </a:cubicBezTo>
                  <a:cubicBezTo>
                    <a:pt x="486998" y="315743"/>
                    <a:pt x="508873" y="316304"/>
                    <a:pt x="524177" y="327364"/>
                  </a:cubicBezTo>
                  <a:cubicBezTo>
                    <a:pt x="548376" y="346038"/>
                    <a:pt x="542286" y="377935"/>
                    <a:pt x="542206" y="404784"/>
                  </a:cubicBezTo>
                  <a:lnTo>
                    <a:pt x="674577" y="404784"/>
                  </a:lnTo>
                  <a:lnTo>
                    <a:pt x="674577" y="365513"/>
                  </a:lnTo>
                  <a:cubicBezTo>
                    <a:pt x="674577" y="354373"/>
                    <a:pt x="674738" y="343152"/>
                    <a:pt x="673456" y="332092"/>
                  </a:cubicBezTo>
                  <a:cubicBezTo>
                    <a:pt x="664321" y="253791"/>
                    <a:pt x="592927" y="194083"/>
                    <a:pt x="514963" y="194003"/>
                  </a:cubicBezTo>
                  <a:cubicBezTo>
                    <a:pt x="438200" y="194003"/>
                    <a:pt x="480668" y="142469"/>
                    <a:pt x="421854" y="142389"/>
                  </a:cubicBezTo>
                  <a:lnTo>
                    <a:pt x="321855" y="142389"/>
                  </a:lnTo>
                  <a:close/>
                  <a:moveTo>
                    <a:pt x="679225" y="426743"/>
                  </a:moveTo>
                  <a:lnTo>
                    <a:pt x="538120" y="426743"/>
                  </a:lnTo>
                  <a:cubicBezTo>
                    <a:pt x="532431" y="426663"/>
                    <a:pt x="526421" y="426182"/>
                    <a:pt x="520812" y="426743"/>
                  </a:cubicBezTo>
                  <a:lnTo>
                    <a:pt x="520812" y="463129"/>
                  </a:lnTo>
                  <a:lnTo>
                    <a:pt x="694209" y="463129"/>
                  </a:lnTo>
                  <a:cubicBezTo>
                    <a:pt x="694289" y="438525"/>
                    <a:pt x="702782" y="425141"/>
                    <a:pt x="679225" y="426743"/>
                  </a:cubicBezTo>
                  <a:close/>
                </a:path>
              </a:pathLst>
            </a:custGeom>
            <a:solidFill>
              <a:srgbClr val="213C83"/>
            </a:solidFill>
            <a:ln w="8013" cap="flat">
              <a:noFill/>
              <a:prstDash val="solid"/>
              <a:miter/>
            </a:ln>
          </p:spPr>
          <p:txBody>
            <a:bodyPr/>
            <a:lstStyle/>
            <a:p>
              <a:endParaRPr lang="en-SA"/>
            </a:p>
          </p:txBody>
        </p:sp>
        <p:sp>
          <p:nvSpPr>
            <p:cNvPr id="40" name="Freeform 39">
              <a:extLst>
                <a:ext uri="{FF2B5EF4-FFF2-40B4-BE49-F238E27FC236}">
                  <a16:creationId xmlns:a16="http://schemas.microsoft.com/office/drawing/2014/main" id="{D5E3B34D-1C7C-80A2-2425-D782A15CC6FA}"/>
                </a:ext>
              </a:extLst>
            </p:cNvPr>
            <p:cNvSpPr/>
            <p:nvPr/>
          </p:nvSpPr>
          <p:spPr>
            <a:xfrm>
              <a:off x="3243004" y="687563"/>
              <a:ext cx="134200" cy="192748"/>
            </a:xfrm>
            <a:custGeom>
              <a:avLst/>
              <a:gdLst>
                <a:gd name="csX0" fmla="*/ 66986 w 134200"/>
                <a:gd name="csY0" fmla="*/ 192749 h 192748"/>
                <a:gd name="csX1" fmla="*/ 1121 w 134200"/>
                <a:gd name="csY1" fmla="*/ 115329 h 192748"/>
                <a:gd name="csX2" fmla="*/ 66986 w 134200"/>
                <a:gd name="csY2" fmla="*/ 0 h 192748"/>
                <a:gd name="csX3" fmla="*/ 125960 w 134200"/>
                <a:gd name="csY3" fmla="*/ 89442 h 192748"/>
                <a:gd name="csX4" fmla="*/ 66986 w 134200"/>
                <a:gd name="csY4" fmla="*/ 192749 h 192748"/>
                <a:gd name="csX5" fmla="*/ 66986 w 134200"/>
                <a:gd name="csY5" fmla="*/ 32459 h 192748"/>
                <a:gd name="csX6" fmla="*/ 68989 w 134200"/>
                <a:gd name="csY6" fmla="*/ 170709 h 192748"/>
                <a:gd name="csX7" fmla="*/ 111858 w 134200"/>
                <a:gd name="csY7" fmla="*/ 115970 h 192748"/>
                <a:gd name="csX8" fmla="*/ 66986 w 134200"/>
                <a:gd name="csY8" fmla="*/ 32459 h 19274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34200" h="192748">
                  <a:moveTo>
                    <a:pt x="66986" y="192749"/>
                  </a:moveTo>
                  <a:cubicBezTo>
                    <a:pt x="27884" y="185776"/>
                    <a:pt x="-6731" y="159889"/>
                    <a:pt x="1121" y="115329"/>
                  </a:cubicBezTo>
                  <a:cubicBezTo>
                    <a:pt x="4086" y="98338"/>
                    <a:pt x="48477" y="4568"/>
                    <a:pt x="66986" y="0"/>
                  </a:cubicBezTo>
                  <a:cubicBezTo>
                    <a:pt x="82691" y="1924"/>
                    <a:pt x="119390" y="73894"/>
                    <a:pt x="125960" y="89442"/>
                  </a:cubicBezTo>
                  <a:cubicBezTo>
                    <a:pt x="148396" y="142498"/>
                    <a:pt x="123797" y="186177"/>
                    <a:pt x="66986" y="192749"/>
                  </a:cubicBezTo>
                  <a:close/>
                  <a:moveTo>
                    <a:pt x="66986" y="32459"/>
                  </a:moveTo>
                  <a:cubicBezTo>
                    <a:pt x="42307" y="75897"/>
                    <a:pt x="-18350" y="153958"/>
                    <a:pt x="68989" y="170709"/>
                  </a:cubicBezTo>
                  <a:cubicBezTo>
                    <a:pt x="96874" y="164457"/>
                    <a:pt x="119149" y="147387"/>
                    <a:pt x="111858" y="115970"/>
                  </a:cubicBezTo>
                  <a:cubicBezTo>
                    <a:pt x="108572" y="101624"/>
                    <a:pt x="77884" y="41916"/>
                    <a:pt x="66986" y="32459"/>
                  </a:cubicBezTo>
                  <a:close/>
                </a:path>
              </a:pathLst>
            </a:custGeom>
            <a:solidFill>
              <a:srgbClr val="213C83"/>
            </a:solidFill>
            <a:ln w="8013" cap="flat">
              <a:noFill/>
              <a:prstDash val="solid"/>
              <a:miter/>
            </a:ln>
          </p:spPr>
          <p:txBody>
            <a:bodyPr/>
            <a:lstStyle/>
            <a:p>
              <a:endParaRPr lang="en-SA"/>
            </a:p>
          </p:txBody>
        </p:sp>
        <p:sp>
          <p:nvSpPr>
            <p:cNvPr id="42" name="Freeform 41">
              <a:extLst>
                <a:ext uri="{FF2B5EF4-FFF2-40B4-BE49-F238E27FC236}">
                  <a16:creationId xmlns:a16="http://schemas.microsoft.com/office/drawing/2014/main" id="{AEFFAF3B-0A89-B7CC-5FAA-B6DB3BA9D6E1}"/>
                </a:ext>
              </a:extLst>
            </p:cNvPr>
            <p:cNvSpPr/>
            <p:nvPr/>
          </p:nvSpPr>
          <p:spPr>
            <a:xfrm>
              <a:off x="3388518" y="791342"/>
              <a:ext cx="65695" cy="88985"/>
            </a:xfrm>
            <a:custGeom>
              <a:avLst/>
              <a:gdLst>
                <a:gd name="csX0" fmla="*/ 34852 w 65695"/>
                <a:gd name="csY0" fmla="*/ 88971 h 88985"/>
                <a:gd name="csX1" fmla="*/ 3282 w 65695"/>
                <a:gd name="csY1" fmla="*/ 39681 h 88985"/>
                <a:gd name="csX2" fmla="*/ 31407 w 65695"/>
                <a:gd name="csY2" fmla="*/ 10 h 88985"/>
                <a:gd name="csX3" fmla="*/ 34852 w 65695"/>
                <a:gd name="csY3" fmla="*/ 88971 h 88985"/>
                <a:gd name="csX4" fmla="*/ 33090 w 65695"/>
                <a:gd name="csY4" fmla="*/ 31907 h 88985"/>
                <a:gd name="csX5" fmla="*/ 33090 w 65695"/>
                <a:gd name="csY5" fmla="*/ 66931 h 88985"/>
                <a:gd name="csX6" fmla="*/ 33090 w 65695"/>
                <a:gd name="csY6" fmla="*/ 31907 h 88985"/>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65695" h="88985">
                  <a:moveTo>
                    <a:pt x="34852" y="88971"/>
                  </a:moveTo>
                  <a:cubicBezTo>
                    <a:pt x="6567" y="89692"/>
                    <a:pt x="-6654" y="64045"/>
                    <a:pt x="3282" y="39681"/>
                  </a:cubicBezTo>
                  <a:cubicBezTo>
                    <a:pt x="7529" y="29343"/>
                    <a:pt x="20590" y="4578"/>
                    <a:pt x="31407" y="10"/>
                  </a:cubicBezTo>
                  <a:cubicBezTo>
                    <a:pt x="52080" y="-1032"/>
                    <a:pt x="95109" y="82158"/>
                    <a:pt x="34852" y="88971"/>
                  </a:cubicBezTo>
                  <a:close/>
                  <a:moveTo>
                    <a:pt x="33090" y="31907"/>
                  </a:moveTo>
                  <a:cubicBezTo>
                    <a:pt x="25958" y="40803"/>
                    <a:pt x="12497" y="65007"/>
                    <a:pt x="33090" y="66931"/>
                  </a:cubicBezTo>
                  <a:cubicBezTo>
                    <a:pt x="51679" y="63164"/>
                    <a:pt x="41423" y="40884"/>
                    <a:pt x="33090" y="31907"/>
                  </a:cubicBezTo>
                  <a:close/>
                </a:path>
              </a:pathLst>
            </a:custGeom>
            <a:solidFill>
              <a:srgbClr val="213C83"/>
            </a:solidFill>
            <a:ln w="8013" cap="flat">
              <a:noFill/>
              <a:prstDash val="solid"/>
              <a:miter/>
            </a:ln>
          </p:spPr>
          <p:txBody>
            <a:bodyPr/>
            <a:lstStyle/>
            <a:p>
              <a:endParaRPr lang="en-SA"/>
            </a:p>
          </p:txBody>
        </p:sp>
      </p:grpSp>
      <p:grpSp>
        <p:nvGrpSpPr>
          <p:cNvPr id="44" name="Graphic 3">
            <a:extLst>
              <a:ext uri="{FF2B5EF4-FFF2-40B4-BE49-F238E27FC236}">
                <a16:creationId xmlns:a16="http://schemas.microsoft.com/office/drawing/2014/main" id="{4100C7BC-8230-12E6-6169-17ADB1F99A82}"/>
              </a:ext>
            </a:extLst>
          </p:cNvPr>
          <p:cNvGrpSpPr/>
          <p:nvPr/>
        </p:nvGrpSpPr>
        <p:grpSpPr>
          <a:xfrm>
            <a:off x="4655958" y="881523"/>
            <a:ext cx="514907" cy="511380"/>
            <a:chOff x="3928170" y="176230"/>
            <a:chExt cx="698945" cy="694158"/>
          </a:xfrm>
          <a:solidFill>
            <a:srgbClr val="213C83"/>
          </a:solidFill>
        </p:grpSpPr>
        <p:sp>
          <p:nvSpPr>
            <p:cNvPr id="46" name="Freeform 45">
              <a:extLst>
                <a:ext uri="{FF2B5EF4-FFF2-40B4-BE49-F238E27FC236}">
                  <a16:creationId xmlns:a16="http://schemas.microsoft.com/office/drawing/2014/main" id="{08DCEB86-A683-A4E7-65C7-5588D46A3E98}"/>
                </a:ext>
              </a:extLst>
            </p:cNvPr>
            <p:cNvSpPr/>
            <p:nvPr/>
          </p:nvSpPr>
          <p:spPr>
            <a:xfrm>
              <a:off x="3928170" y="176230"/>
              <a:ext cx="698945" cy="434234"/>
            </a:xfrm>
            <a:custGeom>
              <a:avLst/>
              <a:gdLst>
                <a:gd name="csX0" fmla="*/ 282216 w 698945"/>
                <a:gd name="csY0" fmla="*/ 23411 h 434234"/>
                <a:gd name="csX1" fmla="*/ 327168 w 698945"/>
                <a:gd name="csY1" fmla="*/ 9 h 434234"/>
                <a:gd name="csX2" fmla="*/ 373402 w 698945"/>
                <a:gd name="csY2" fmla="*/ 23411 h 434234"/>
                <a:gd name="csX3" fmla="*/ 480853 w 698945"/>
                <a:gd name="csY3" fmla="*/ 33670 h 434234"/>
                <a:gd name="csX4" fmla="*/ 480693 w 698945"/>
                <a:gd name="csY4" fmla="*/ 85283 h 434234"/>
                <a:gd name="csX5" fmla="*/ 430132 w 698945"/>
                <a:gd name="csY5" fmla="*/ 95221 h 434234"/>
                <a:gd name="csX6" fmla="*/ 368354 w 698945"/>
                <a:gd name="csY6" fmla="*/ 95221 h 434234"/>
                <a:gd name="csX7" fmla="*/ 340068 w 698945"/>
                <a:gd name="csY7" fmla="*/ 109647 h 434234"/>
                <a:gd name="csX8" fmla="*/ 340068 w 698945"/>
                <a:gd name="csY8" fmla="*/ 146674 h 434234"/>
                <a:gd name="csX9" fmla="*/ 446398 w 698945"/>
                <a:gd name="csY9" fmla="*/ 187949 h 434234"/>
                <a:gd name="csX10" fmla="*/ 507295 w 698945"/>
                <a:gd name="csY10" fmla="*/ 188510 h 434234"/>
                <a:gd name="csX11" fmla="*/ 697759 w 698945"/>
                <a:gd name="csY11" fmla="*/ 390956 h 434234"/>
                <a:gd name="csX12" fmla="*/ 672920 w 698945"/>
                <a:gd name="csY12" fmla="*/ 434234 h 434234"/>
                <a:gd name="csX13" fmla="*/ 572119 w 698945"/>
                <a:gd name="csY13" fmla="*/ 434234 h 434234"/>
                <a:gd name="csX14" fmla="*/ 554330 w 698945"/>
                <a:gd name="csY14" fmla="*/ 412915 h 434234"/>
                <a:gd name="csX15" fmla="*/ 479250 w 698945"/>
                <a:gd name="csY15" fmla="*/ 339422 h 434234"/>
                <a:gd name="csX16" fmla="*/ 446478 w 698945"/>
                <a:gd name="csY16" fmla="*/ 339422 h 434234"/>
                <a:gd name="csX17" fmla="*/ 368434 w 698945"/>
                <a:gd name="csY17" fmla="*/ 378854 h 434234"/>
                <a:gd name="csX18" fmla="*/ 303770 w 698945"/>
                <a:gd name="csY18" fmla="*/ 378854 h 434234"/>
                <a:gd name="csX19" fmla="*/ 214268 w 698945"/>
                <a:gd name="csY19" fmla="*/ 339422 h 434234"/>
                <a:gd name="csX20" fmla="*/ 118194 w 698945"/>
                <a:gd name="csY20" fmla="*/ 339422 h 434234"/>
                <a:gd name="csX21" fmla="*/ 48643 w 698945"/>
                <a:gd name="csY21" fmla="*/ 391436 h 434234"/>
                <a:gd name="csX22" fmla="*/ 967 w 698945"/>
                <a:gd name="csY22" fmla="*/ 378052 h 434234"/>
                <a:gd name="csX23" fmla="*/ 967 w 698945"/>
                <a:gd name="csY23" fmla="*/ 337259 h 434234"/>
                <a:gd name="csX24" fmla="*/ 967 w 698945"/>
                <a:gd name="csY24" fmla="*/ 187227 h 434234"/>
                <a:gd name="csX25" fmla="*/ 22602 w 698945"/>
                <a:gd name="csY25" fmla="*/ 140022 h 434234"/>
                <a:gd name="csX26" fmla="*/ 64429 w 698945"/>
                <a:gd name="csY26" fmla="*/ 140022 h 434234"/>
                <a:gd name="csX27" fmla="*/ 118114 w 698945"/>
                <a:gd name="csY27" fmla="*/ 187949 h 434234"/>
                <a:gd name="csX28" fmla="*/ 214188 w 698945"/>
                <a:gd name="csY28" fmla="*/ 187949 h 434234"/>
                <a:gd name="csX29" fmla="*/ 286062 w 698945"/>
                <a:gd name="csY29" fmla="*/ 146674 h 434234"/>
                <a:gd name="csX30" fmla="*/ 316671 w 698945"/>
                <a:gd name="csY30" fmla="*/ 146674 h 434234"/>
                <a:gd name="csX31" fmla="*/ 316671 w 698945"/>
                <a:gd name="csY31" fmla="*/ 109727 h 434234"/>
                <a:gd name="csX32" fmla="*/ 288706 w 698945"/>
                <a:gd name="csY32" fmla="*/ 95301 h 434234"/>
                <a:gd name="csX33" fmla="*/ 177810 w 698945"/>
                <a:gd name="csY33" fmla="*/ 85123 h 434234"/>
                <a:gd name="csX34" fmla="*/ 178531 w 698945"/>
                <a:gd name="csY34" fmla="*/ 33429 h 434234"/>
                <a:gd name="csX35" fmla="*/ 226287 w 698945"/>
                <a:gd name="csY35" fmla="*/ 23491 h 434234"/>
                <a:gd name="csX36" fmla="*/ 282136 w 698945"/>
                <a:gd name="csY36" fmla="*/ 23491 h 434234"/>
                <a:gd name="csX37" fmla="*/ 324924 w 698945"/>
                <a:gd name="csY37" fmla="*/ 23411 h 434234"/>
                <a:gd name="csX38" fmla="*/ 332296 w 698945"/>
                <a:gd name="csY38" fmla="*/ 87206 h 434234"/>
                <a:gd name="csX39" fmla="*/ 324924 w 698945"/>
                <a:gd name="csY39" fmla="*/ 23411 h 434234"/>
                <a:gd name="csX40" fmla="*/ 201447 w 698945"/>
                <a:gd name="csY40" fmla="*/ 46092 h 434234"/>
                <a:gd name="csX41" fmla="*/ 190470 w 698945"/>
                <a:gd name="csY41" fmla="*/ 63884 h 434234"/>
                <a:gd name="csX42" fmla="*/ 225085 w 698945"/>
                <a:gd name="csY42" fmla="*/ 72380 h 434234"/>
                <a:gd name="csX43" fmla="*/ 264908 w 698945"/>
                <a:gd name="csY43" fmla="*/ 72380 h 434234"/>
                <a:gd name="csX44" fmla="*/ 275485 w 698945"/>
                <a:gd name="csY44" fmla="*/ 72380 h 434234"/>
                <a:gd name="csX45" fmla="*/ 275485 w 698945"/>
                <a:gd name="csY45" fmla="*/ 46012 h 434234"/>
                <a:gd name="csX46" fmla="*/ 201447 w 698945"/>
                <a:gd name="csY46" fmla="*/ 46012 h 434234"/>
                <a:gd name="csX47" fmla="*/ 382696 w 698945"/>
                <a:gd name="csY47" fmla="*/ 46092 h 434234"/>
                <a:gd name="csX48" fmla="*/ 381014 w 698945"/>
                <a:gd name="csY48" fmla="*/ 72460 h 434234"/>
                <a:gd name="csX49" fmla="*/ 429491 w 698945"/>
                <a:gd name="csY49" fmla="*/ 72460 h 434234"/>
                <a:gd name="csX50" fmla="*/ 464186 w 698945"/>
                <a:gd name="csY50" fmla="*/ 69334 h 434234"/>
                <a:gd name="csX51" fmla="*/ 468594 w 698945"/>
                <a:gd name="csY51" fmla="*/ 58835 h 434234"/>
                <a:gd name="csX52" fmla="*/ 431735 w 698945"/>
                <a:gd name="csY52" fmla="*/ 46092 h 434234"/>
                <a:gd name="csX53" fmla="*/ 382776 w 698945"/>
                <a:gd name="csY53" fmla="*/ 46092 h 434234"/>
                <a:gd name="csX54" fmla="*/ 23884 w 698945"/>
                <a:gd name="csY54" fmla="*/ 162543 h 434234"/>
                <a:gd name="csX55" fmla="*/ 23884 w 698945"/>
                <a:gd name="csY55" fmla="*/ 368194 h 434234"/>
                <a:gd name="csX56" fmla="*/ 65390 w 698945"/>
                <a:gd name="csY56" fmla="*/ 368194 h 434234"/>
                <a:gd name="csX57" fmla="*/ 92954 w 698945"/>
                <a:gd name="csY57" fmla="*/ 366031 h 434234"/>
                <a:gd name="csX58" fmla="*/ 95518 w 698945"/>
                <a:gd name="csY58" fmla="*/ 313696 h 434234"/>
                <a:gd name="csX59" fmla="*/ 95518 w 698945"/>
                <a:gd name="csY59" fmla="*/ 193238 h 434234"/>
                <a:gd name="csX60" fmla="*/ 64348 w 698945"/>
                <a:gd name="csY60" fmla="*/ 162543 h 434234"/>
                <a:gd name="csX61" fmla="*/ 23884 w 698945"/>
                <a:gd name="csY61" fmla="*/ 162543 h 434234"/>
                <a:gd name="csX62" fmla="*/ 264908 w 698945"/>
                <a:gd name="csY62" fmla="*/ 169355 h 434234"/>
                <a:gd name="csX63" fmla="*/ 225646 w 698945"/>
                <a:gd name="csY63" fmla="*/ 209508 h 434234"/>
                <a:gd name="csX64" fmla="*/ 189188 w 698945"/>
                <a:gd name="csY64" fmla="*/ 210389 h 434234"/>
                <a:gd name="csX65" fmla="*/ 118114 w 698945"/>
                <a:gd name="csY65" fmla="*/ 210389 h 434234"/>
                <a:gd name="csX66" fmla="*/ 118114 w 698945"/>
                <a:gd name="csY66" fmla="*/ 316982 h 434234"/>
                <a:gd name="csX67" fmla="*/ 190069 w 698945"/>
                <a:gd name="csY67" fmla="*/ 316982 h 434234"/>
                <a:gd name="csX68" fmla="*/ 224765 w 698945"/>
                <a:gd name="csY68" fmla="*/ 317463 h 434234"/>
                <a:gd name="csX69" fmla="*/ 276607 w 698945"/>
                <a:gd name="csY69" fmla="*/ 356093 h 434234"/>
                <a:gd name="csX70" fmla="*/ 353770 w 698945"/>
                <a:gd name="csY70" fmla="*/ 356093 h 434234"/>
                <a:gd name="csX71" fmla="*/ 422520 w 698945"/>
                <a:gd name="csY71" fmla="*/ 334133 h 434234"/>
                <a:gd name="csX72" fmla="*/ 463946 w 698945"/>
                <a:gd name="csY72" fmla="*/ 316902 h 434234"/>
                <a:gd name="csX73" fmla="*/ 558176 w 698945"/>
                <a:gd name="csY73" fmla="*/ 343109 h 434234"/>
                <a:gd name="csX74" fmla="*/ 577086 w 698945"/>
                <a:gd name="csY74" fmla="*/ 411312 h 434234"/>
                <a:gd name="csX75" fmla="*/ 674762 w 698945"/>
                <a:gd name="csY75" fmla="*/ 411312 h 434234"/>
                <a:gd name="csX76" fmla="*/ 672118 w 698945"/>
                <a:gd name="csY76" fmla="*/ 365870 h 434234"/>
                <a:gd name="csX77" fmla="*/ 505132 w 698945"/>
                <a:gd name="csY77" fmla="*/ 211351 h 434234"/>
                <a:gd name="csX78" fmla="*/ 434619 w 698945"/>
                <a:gd name="csY78" fmla="*/ 209347 h 434234"/>
                <a:gd name="csX79" fmla="*/ 425004 w 698945"/>
                <a:gd name="csY79" fmla="*/ 193078 h 434234"/>
                <a:gd name="csX80" fmla="*/ 349043 w 698945"/>
                <a:gd name="csY80" fmla="*/ 169275 h 434234"/>
                <a:gd name="csX81" fmla="*/ 264989 w 698945"/>
                <a:gd name="csY81" fmla="*/ 169275 h 43423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 ang="0">
                  <a:pos x="csX67" y="csY67"/>
                </a:cxn>
                <a:cxn ang="0">
                  <a:pos x="csX68" y="csY68"/>
                </a:cxn>
                <a:cxn ang="0">
                  <a:pos x="csX69" y="csY69"/>
                </a:cxn>
                <a:cxn ang="0">
                  <a:pos x="csX70" y="csY70"/>
                </a:cxn>
                <a:cxn ang="0">
                  <a:pos x="csX71" y="csY71"/>
                </a:cxn>
                <a:cxn ang="0">
                  <a:pos x="csX72" y="csY72"/>
                </a:cxn>
                <a:cxn ang="0">
                  <a:pos x="csX73" y="csY73"/>
                </a:cxn>
                <a:cxn ang="0">
                  <a:pos x="csX74" y="csY74"/>
                </a:cxn>
                <a:cxn ang="0">
                  <a:pos x="csX75" y="csY75"/>
                </a:cxn>
                <a:cxn ang="0">
                  <a:pos x="csX76" y="csY76"/>
                </a:cxn>
                <a:cxn ang="0">
                  <a:pos x="csX77" y="csY77"/>
                </a:cxn>
                <a:cxn ang="0">
                  <a:pos x="csX78" y="csY78"/>
                </a:cxn>
                <a:cxn ang="0">
                  <a:pos x="csX79" y="csY79"/>
                </a:cxn>
                <a:cxn ang="0">
                  <a:pos x="csX80" y="csY80"/>
                </a:cxn>
                <a:cxn ang="0">
                  <a:pos x="csX81" y="csY81"/>
                </a:cxn>
              </a:cxnLst>
              <a:rect l="l" t="t" r="r" b="b"/>
              <a:pathLst>
                <a:path w="698945" h="434234">
                  <a:moveTo>
                    <a:pt x="282216" y="23411"/>
                  </a:moveTo>
                  <a:cubicBezTo>
                    <a:pt x="293915" y="9546"/>
                    <a:pt x="308979" y="1211"/>
                    <a:pt x="327168" y="9"/>
                  </a:cubicBezTo>
                  <a:cubicBezTo>
                    <a:pt x="345437" y="-312"/>
                    <a:pt x="363065" y="8264"/>
                    <a:pt x="373402" y="23411"/>
                  </a:cubicBezTo>
                  <a:cubicBezTo>
                    <a:pt x="398722" y="23732"/>
                    <a:pt x="464106" y="17480"/>
                    <a:pt x="480853" y="33670"/>
                  </a:cubicBezTo>
                  <a:cubicBezTo>
                    <a:pt x="494955" y="47294"/>
                    <a:pt x="494555" y="71578"/>
                    <a:pt x="480693" y="85283"/>
                  </a:cubicBezTo>
                  <a:cubicBezTo>
                    <a:pt x="467071" y="98747"/>
                    <a:pt x="447520" y="95221"/>
                    <a:pt x="430132" y="95221"/>
                  </a:cubicBezTo>
                  <a:lnTo>
                    <a:pt x="368354" y="95221"/>
                  </a:lnTo>
                  <a:cubicBezTo>
                    <a:pt x="359059" y="101713"/>
                    <a:pt x="350886" y="106201"/>
                    <a:pt x="340068" y="109647"/>
                  </a:cubicBezTo>
                  <a:lnTo>
                    <a:pt x="340068" y="146674"/>
                  </a:lnTo>
                  <a:cubicBezTo>
                    <a:pt x="379571" y="146994"/>
                    <a:pt x="432055" y="137858"/>
                    <a:pt x="446398" y="187949"/>
                  </a:cubicBezTo>
                  <a:cubicBezTo>
                    <a:pt x="458417" y="186426"/>
                    <a:pt x="495436" y="187307"/>
                    <a:pt x="507295" y="188510"/>
                  </a:cubicBezTo>
                  <a:cubicBezTo>
                    <a:pt x="611622" y="198768"/>
                    <a:pt x="694234" y="285725"/>
                    <a:pt x="697759" y="390956"/>
                  </a:cubicBezTo>
                  <a:cubicBezTo>
                    <a:pt x="698721" y="420689"/>
                    <a:pt x="705291" y="434314"/>
                    <a:pt x="672920" y="434234"/>
                  </a:cubicBezTo>
                  <a:lnTo>
                    <a:pt x="572119" y="434234"/>
                  </a:lnTo>
                  <a:cubicBezTo>
                    <a:pt x="555292" y="434234"/>
                    <a:pt x="554250" y="428704"/>
                    <a:pt x="554330" y="412915"/>
                  </a:cubicBezTo>
                  <a:cubicBezTo>
                    <a:pt x="554491" y="356173"/>
                    <a:pt x="534699" y="339422"/>
                    <a:pt x="479250" y="339422"/>
                  </a:cubicBezTo>
                  <a:lnTo>
                    <a:pt x="446478" y="339422"/>
                  </a:lnTo>
                  <a:cubicBezTo>
                    <a:pt x="428770" y="374045"/>
                    <a:pt x="405693" y="378934"/>
                    <a:pt x="368434" y="378854"/>
                  </a:cubicBezTo>
                  <a:lnTo>
                    <a:pt x="303770" y="378854"/>
                  </a:lnTo>
                  <a:cubicBezTo>
                    <a:pt x="254973" y="378854"/>
                    <a:pt x="240389" y="381739"/>
                    <a:pt x="214268" y="339422"/>
                  </a:cubicBezTo>
                  <a:lnTo>
                    <a:pt x="118194" y="339422"/>
                  </a:lnTo>
                  <a:cubicBezTo>
                    <a:pt x="118435" y="397928"/>
                    <a:pt x="101928" y="391356"/>
                    <a:pt x="48643" y="391436"/>
                  </a:cubicBezTo>
                  <a:cubicBezTo>
                    <a:pt x="35583" y="391436"/>
                    <a:pt x="2089" y="397447"/>
                    <a:pt x="967" y="378052"/>
                  </a:cubicBezTo>
                  <a:cubicBezTo>
                    <a:pt x="166" y="364588"/>
                    <a:pt x="967" y="350723"/>
                    <a:pt x="967" y="337259"/>
                  </a:cubicBezTo>
                  <a:lnTo>
                    <a:pt x="967" y="187227"/>
                  </a:lnTo>
                  <a:cubicBezTo>
                    <a:pt x="967" y="163745"/>
                    <a:pt x="-6965" y="140583"/>
                    <a:pt x="22602" y="140022"/>
                  </a:cubicBezTo>
                  <a:cubicBezTo>
                    <a:pt x="36544" y="139781"/>
                    <a:pt x="50487" y="140022"/>
                    <a:pt x="64429" y="140022"/>
                  </a:cubicBezTo>
                  <a:cubicBezTo>
                    <a:pt x="109300" y="140022"/>
                    <a:pt x="118595" y="140583"/>
                    <a:pt x="118114" y="187949"/>
                  </a:cubicBezTo>
                  <a:lnTo>
                    <a:pt x="214188" y="187949"/>
                  </a:lnTo>
                  <a:cubicBezTo>
                    <a:pt x="217312" y="154528"/>
                    <a:pt x="259219" y="146674"/>
                    <a:pt x="286062" y="146674"/>
                  </a:cubicBezTo>
                  <a:lnTo>
                    <a:pt x="316671" y="146674"/>
                  </a:lnTo>
                  <a:cubicBezTo>
                    <a:pt x="316671" y="146674"/>
                    <a:pt x="316671" y="109727"/>
                    <a:pt x="316671" y="109727"/>
                  </a:cubicBezTo>
                  <a:cubicBezTo>
                    <a:pt x="305934" y="106842"/>
                    <a:pt x="297761" y="101632"/>
                    <a:pt x="288706" y="95301"/>
                  </a:cubicBezTo>
                  <a:cubicBezTo>
                    <a:pt x="263146" y="94660"/>
                    <a:pt x="194797" y="101632"/>
                    <a:pt x="177810" y="85123"/>
                  </a:cubicBezTo>
                  <a:cubicBezTo>
                    <a:pt x="163547" y="71258"/>
                    <a:pt x="164829" y="47214"/>
                    <a:pt x="178531" y="33429"/>
                  </a:cubicBezTo>
                  <a:cubicBezTo>
                    <a:pt x="191351" y="20446"/>
                    <a:pt x="209780" y="23491"/>
                    <a:pt x="226287" y="23491"/>
                  </a:cubicBezTo>
                  <a:lnTo>
                    <a:pt x="282136" y="23491"/>
                  </a:lnTo>
                  <a:close/>
                  <a:moveTo>
                    <a:pt x="324924" y="23411"/>
                  </a:moveTo>
                  <a:cubicBezTo>
                    <a:pt x="283017" y="29983"/>
                    <a:pt x="285421" y="88569"/>
                    <a:pt x="332296" y="87206"/>
                  </a:cubicBezTo>
                  <a:cubicBezTo>
                    <a:pt x="373802" y="80634"/>
                    <a:pt x="367472" y="18602"/>
                    <a:pt x="324924" y="23411"/>
                  </a:cubicBezTo>
                  <a:close/>
                  <a:moveTo>
                    <a:pt x="201447" y="46092"/>
                  </a:moveTo>
                  <a:cubicBezTo>
                    <a:pt x="193995" y="48657"/>
                    <a:pt x="187745" y="55709"/>
                    <a:pt x="190470" y="63884"/>
                  </a:cubicBezTo>
                  <a:cubicBezTo>
                    <a:pt x="194556" y="76307"/>
                    <a:pt x="215229" y="72460"/>
                    <a:pt x="225085" y="72380"/>
                  </a:cubicBezTo>
                  <a:lnTo>
                    <a:pt x="264908" y="72380"/>
                  </a:lnTo>
                  <a:cubicBezTo>
                    <a:pt x="264908" y="72380"/>
                    <a:pt x="275485" y="72380"/>
                    <a:pt x="275485" y="72380"/>
                  </a:cubicBezTo>
                  <a:cubicBezTo>
                    <a:pt x="273803" y="62922"/>
                    <a:pt x="272521" y="55469"/>
                    <a:pt x="275485" y="46012"/>
                  </a:cubicBezTo>
                  <a:lnTo>
                    <a:pt x="201447" y="46012"/>
                  </a:lnTo>
                  <a:close/>
                  <a:moveTo>
                    <a:pt x="382696" y="46092"/>
                  </a:moveTo>
                  <a:cubicBezTo>
                    <a:pt x="382937" y="54988"/>
                    <a:pt x="382696" y="63644"/>
                    <a:pt x="381014" y="72460"/>
                  </a:cubicBezTo>
                  <a:lnTo>
                    <a:pt x="429491" y="72460"/>
                  </a:lnTo>
                  <a:cubicBezTo>
                    <a:pt x="439747" y="72460"/>
                    <a:pt x="455052" y="75024"/>
                    <a:pt x="464186" y="69334"/>
                  </a:cubicBezTo>
                  <a:cubicBezTo>
                    <a:pt x="467071" y="66289"/>
                    <a:pt x="468754" y="63083"/>
                    <a:pt x="468594" y="58835"/>
                  </a:cubicBezTo>
                  <a:cubicBezTo>
                    <a:pt x="467872" y="41924"/>
                    <a:pt x="442712" y="46092"/>
                    <a:pt x="431735" y="46092"/>
                  </a:cubicBezTo>
                  <a:lnTo>
                    <a:pt x="382776" y="46092"/>
                  </a:lnTo>
                  <a:close/>
                  <a:moveTo>
                    <a:pt x="23884" y="162543"/>
                  </a:moveTo>
                  <a:lnTo>
                    <a:pt x="23884" y="368194"/>
                  </a:lnTo>
                  <a:lnTo>
                    <a:pt x="65390" y="368194"/>
                  </a:lnTo>
                  <a:cubicBezTo>
                    <a:pt x="73082" y="368194"/>
                    <a:pt x="86384" y="370519"/>
                    <a:pt x="92954" y="366031"/>
                  </a:cubicBezTo>
                  <a:cubicBezTo>
                    <a:pt x="97922" y="359298"/>
                    <a:pt x="95518" y="323073"/>
                    <a:pt x="95518" y="313696"/>
                  </a:cubicBezTo>
                  <a:lnTo>
                    <a:pt x="95518" y="193238"/>
                  </a:lnTo>
                  <a:cubicBezTo>
                    <a:pt x="95759" y="160779"/>
                    <a:pt x="99364" y="162543"/>
                    <a:pt x="64348" y="162543"/>
                  </a:cubicBezTo>
                  <a:lnTo>
                    <a:pt x="23884" y="162543"/>
                  </a:lnTo>
                  <a:close/>
                  <a:moveTo>
                    <a:pt x="264908" y="169355"/>
                  </a:moveTo>
                  <a:cubicBezTo>
                    <a:pt x="230854" y="176808"/>
                    <a:pt x="237024" y="207103"/>
                    <a:pt x="225646" y="209508"/>
                  </a:cubicBezTo>
                  <a:cubicBezTo>
                    <a:pt x="215710" y="211591"/>
                    <a:pt x="199845" y="210389"/>
                    <a:pt x="189188" y="210389"/>
                  </a:cubicBezTo>
                  <a:lnTo>
                    <a:pt x="118114" y="210389"/>
                  </a:lnTo>
                  <a:cubicBezTo>
                    <a:pt x="118114" y="210389"/>
                    <a:pt x="118114" y="316982"/>
                    <a:pt x="118114" y="316982"/>
                  </a:cubicBezTo>
                  <a:lnTo>
                    <a:pt x="190069" y="316982"/>
                  </a:lnTo>
                  <a:cubicBezTo>
                    <a:pt x="200245" y="316982"/>
                    <a:pt x="215069" y="315940"/>
                    <a:pt x="224765" y="317463"/>
                  </a:cubicBezTo>
                  <a:cubicBezTo>
                    <a:pt x="237104" y="319386"/>
                    <a:pt x="233018" y="355451"/>
                    <a:pt x="276607" y="356093"/>
                  </a:cubicBezTo>
                  <a:cubicBezTo>
                    <a:pt x="302328" y="356493"/>
                    <a:pt x="328049" y="356093"/>
                    <a:pt x="353770" y="356093"/>
                  </a:cubicBezTo>
                  <a:cubicBezTo>
                    <a:pt x="380132" y="356093"/>
                    <a:pt x="407216" y="361222"/>
                    <a:pt x="422520" y="334133"/>
                  </a:cubicBezTo>
                  <a:cubicBezTo>
                    <a:pt x="436462" y="309368"/>
                    <a:pt x="428690" y="316902"/>
                    <a:pt x="463946" y="316902"/>
                  </a:cubicBezTo>
                  <a:cubicBezTo>
                    <a:pt x="499122" y="316902"/>
                    <a:pt x="532535" y="312494"/>
                    <a:pt x="558176" y="343109"/>
                  </a:cubicBezTo>
                  <a:cubicBezTo>
                    <a:pt x="576926" y="365790"/>
                    <a:pt x="577086" y="383342"/>
                    <a:pt x="577086" y="411312"/>
                  </a:cubicBezTo>
                  <a:lnTo>
                    <a:pt x="674762" y="411312"/>
                  </a:lnTo>
                  <a:cubicBezTo>
                    <a:pt x="674762" y="396085"/>
                    <a:pt x="674522" y="380938"/>
                    <a:pt x="672118" y="365870"/>
                  </a:cubicBezTo>
                  <a:cubicBezTo>
                    <a:pt x="658817" y="283161"/>
                    <a:pt x="587583" y="220006"/>
                    <a:pt x="505132" y="211351"/>
                  </a:cubicBezTo>
                  <a:cubicBezTo>
                    <a:pt x="487103" y="209427"/>
                    <a:pt x="446318" y="212793"/>
                    <a:pt x="434619" y="209347"/>
                  </a:cubicBezTo>
                  <a:cubicBezTo>
                    <a:pt x="428850" y="207664"/>
                    <a:pt x="426927" y="197806"/>
                    <a:pt x="425004" y="193078"/>
                  </a:cubicBezTo>
                  <a:cubicBezTo>
                    <a:pt x="412424" y="161901"/>
                    <a:pt x="375886" y="169275"/>
                    <a:pt x="349043" y="169275"/>
                  </a:cubicBezTo>
                  <a:lnTo>
                    <a:pt x="264989" y="169275"/>
                  </a:lnTo>
                  <a:close/>
                </a:path>
              </a:pathLst>
            </a:custGeom>
            <a:solidFill>
              <a:srgbClr val="213C83"/>
            </a:solidFill>
            <a:ln w="8013" cap="flat">
              <a:noFill/>
              <a:prstDash val="solid"/>
              <a:miter/>
            </a:ln>
          </p:spPr>
          <p:txBody>
            <a:bodyPr/>
            <a:lstStyle/>
            <a:p>
              <a:endParaRPr lang="en-SA"/>
            </a:p>
          </p:txBody>
        </p:sp>
        <p:sp>
          <p:nvSpPr>
            <p:cNvPr id="48" name="Freeform 47">
              <a:extLst>
                <a:ext uri="{FF2B5EF4-FFF2-40B4-BE49-F238E27FC236}">
                  <a16:creationId xmlns:a16="http://schemas.microsoft.com/office/drawing/2014/main" id="{8707DAA7-D1D0-0E7D-1273-828BCA2EC716}"/>
                </a:ext>
              </a:extLst>
            </p:cNvPr>
            <p:cNvSpPr/>
            <p:nvPr/>
          </p:nvSpPr>
          <p:spPr>
            <a:xfrm>
              <a:off x="4460764" y="639957"/>
              <a:ext cx="163805" cy="230431"/>
            </a:xfrm>
            <a:custGeom>
              <a:avLst/>
              <a:gdLst>
                <a:gd name="csX0" fmla="*/ 83516 w 163805"/>
                <a:gd name="csY0" fmla="*/ 230336 h 230431"/>
                <a:gd name="csX1" fmla="*/ 2346 w 163805"/>
                <a:gd name="csY1" fmla="*/ 167823 h 230431"/>
                <a:gd name="csX2" fmla="*/ 33035 w 163805"/>
                <a:gd name="csY2" fmla="*/ 59548 h 230431"/>
                <a:gd name="csX3" fmla="*/ 81592 w 163805"/>
                <a:gd name="csY3" fmla="*/ 0 h 230431"/>
                <a:gd name="csX4" fmla="*/ 103467 w 163805"/>
                <a:gd name="csY4" fmla="*/ 20517 h 230431"/>
                <a:gd name="csX5" fmla="*/ 163804 w 163805"/>
                <a:gd name="csY5" fmla="*/ 147787 h 230431"/>
                <a:gd name="csX6" fmla="*/ 83435 w 163805"/>
                <a:gd name="csY6" fmla="*/ 230256 h 230431"/>
                <a:gd name="csX7" fmla="*/ 81672 w 163805"/>
                <a:gd name="csY7" fmla="*/ 30455 h 230431"/>
                <a:gd name="csX8" fmla="*/ 24381 w 163805"/>
                <a:gd name="csY8" fmla="*/ 131838 h 230431"/>
                <a:gd name="csX9" fmla="*/ 81672 w 163805"/>
                <a:gd name="csY9" fmla="*/ 207335 h 230431"/>
                <a:gd name="csX10" fmla="*/ 140646 w 163805"/>
                <a:gd name="csY10" fmla="*/ 146184 h 230431"/>
                <a:gd name="csX11" fmla="*/ 81672 w 163805"/>
                <a:gd name="csY11" fmla="*/ 30455 h 23043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163805" h="230431">
                  <a:moveTo>
                    <a:pt x="83516" y="230336"/>
                  </a:moveTo>
                  <a:cubicBezTo>
                    <a:pt x="44974" y="232260"/>
                    <a:pt x="11721" y="204690"/>
                    <a:pt x="2346" y="167823"/>
                  </a:cubicBezTo>
                  <a:cubicBezTo>
                    <a:pt x="-7189" y="130316"/>
                    <a:pt x="14205" y="90804"/>
                    <a:pt x="33035" y="59548"/>
                  </a:cubicBezTo>
                  <a:cubicBezTo>
                    <a:pt x="40968" y="46324"/>
                    <a:pt x="67250" y="3606"/>
                    <a:pt x="81592" y="0"/>
                  </a:cubicBezTo>
                  <a:cubicBezTo>
                    <a:pt x="91769" y="321"/>
                    <a:pt x="98019" y="13544"/>
                    <a:pt x="103467" y="20517"/>
                  </a:cubicBezTo>
                  <a:cubicBezTo>
                    <a:pt x="127826" y="51774"/>
                    <a:pt x="163563" y="107635"/>
                    <a:pt x="163804" y="147787"/>
                  </a:cubicBezTo>
                  <a:cubicBezTo>
                    <a:pt x="164124" y="192428"/>
                    <a:pt x="128387" y="230176"/>
                    <a:pt x="83435" y="230256"/>
                  </a:cubicBezTo>
                  <a:close/>
                  <a:moveTo>
                    <a:pt x="81672" y="30455"/>
                  </a:moveTo>
                  <a:cubicBezTo>
                    <a:pt x="60679" y="59948"/>
                    <a:pt x="32154" y="96815"/>
                    <a:pt x="24381" y="131838"/>
                  </a:cubicBezTo>
                  <a:cubicBezTo>
                    <a:pt x="15647" y="171029"/>
                    <a:pt x="41609" y="206694"/>
                    <a:pt x="81672" y="207335"/>
                  </a:cubicBezTo>
                  <a:cubicBezTo>
                    <a:pt x="114685" y="205892"/>
                    <a:pt x="142169" y="180246"/>
                    <a:pt x="140646" y="146184"/>
                  </a:cubicBezTo>
                  <a:cubicBezTo>
                    <a:pt x="139445" y="118614"/>
                    <a:pt x="103387" y="51293"/>
                    <a:pt x="81672" y="30455"/>
                  </a:cubicBezTo>
                  <a:close/>
                </a:path>
              </a:pathLst>
            </a:custGeom>
            <a:solidFill>
              <a:srgbClr val="213C83"/>
            </a:solidFill>
            <a:ln w="8013" cap="flat">
              <a:noFill/>
              <a:prstDash val="solid"/>
              <a:miter/>
            </a:ln>
          </p:spPr>
          <p:txBody>
            <a:bodyPr/>
            <a:lstStyle/>
            <a:p>
              <a:endParaRPr lang="en-SA"/>
            </a:p>
          </p:txBody>
        </p:sp>
        <p:sp>
          <p:nvSpPr>
            <p:cNvPr id="50" name="Freeform 49">
              <a:extLst>
                <a:ext uri="{FF2B5EF4-FFF2-40B4-BE49-F238E27FC236}">
                  <a16:creationId xmlns:a16="http://schemas.microsoft.com/office/drawing/2014/main" id="{CAF48274-AF03-8A5C-6DCE-B95996D66A59}"/>
                </a:ext>
              </a:extLst>
            </p:cNvPr>
            <p:cNvSpPr/>
            <p:nvPr/>
          </p:nvSpPr>
          <p:spPr>
            <a:xfrm>
              <a:off x="4182862" y="664146"/>
              <a:ext cx="152332" cy="43880"/>
            </a:xfrm>
            <a:custGeom>
              <a:avLst/>
              <a:gdLst>
                <a:gd name="csX0" fmla="*/ 12541 w 152332"/>
                <a:gd name="csY0" fmla="*/ 25822 h 43880"/>
                <a:gd name="csX1" fmla="*/ 7092 w 152332"/>
                <a:gd name="csY1" fmla="*/ 1378 h 43880"/>
                <a:gd name="csX2" fmla="*/ 119030 w 152332"/>
                <a:gd name="csY2" fmla="*/ 11316 h 43880"/>
                <a:gd name="csX3" fmla="*/ 138662 w 152332"/>
                <a:gd name="csY3" fmla="*/ 96 h 43880"/>
                <a:gd name="csX4" fmla="*/ 106531 w 152332"/>
                <a:gd name="csY4" fmla="*/ 40088 h 43880"/>
                <a:gd name="csX5" fmla="*/ 12541 w 152332"/>
                <a:gd name="csY5" fmla="*/ 25822 h 43880"/>
              </a:gdLst>
              <a:ahLst/>
              <a:cxnLst>
                <a:cxn ang="0">
                  <a:pos x="csX0" y="csY0"/>
                </a:cxn>
                <a:cxn ang="0">
                  <a:pos x="csX1" y="csY1"/>
                </a:cxn>
                <a:cxn ang="0">
                  <a:pos x="csX2" y="csY2"/>
                </a:cxn>
                <a:cxn ang="0">
                  <a:pos x="csX3" y="csY3"/>
                </a:cxn>
                <a:cxn ang="0">
                  <a:pos x="csX4" y="csY4"/>
                </a:cxn>
                <a:cxn ang="0">
                  <a:pos x="csX5" y="csY5"/>
                </a:cxn>
              </a:cxnLst>
              <a:rect l="l" t="t" r="r" b="b"/>
              <a:pathLst>
                <a:path w="152332" h="43880">
                  <a:moveTo>
                    <a:pt x="12541" y="25822"/>
                  </a:moveTo>
                  <a:cubicBezTo>
                    <a:pt x="3807" y="20372"/>
                    <a:pt x="-7652" y="7629"/>
                    <a:pt x="7092" y="1378"/>
                  </a:cubicBezTo>
                  <a:cubicBezTo>
                    <a:pt x="20153" y="-4152"/>
                    <a:pt x="57011" y="41130"/>
                    <a:pt x="119030" y="11316"/>
                  </a:cubicBezTo>
                  <a:cubicBezTo>
                    <a:pt x="125841" y="8030"/>
                    <a:pt x="131610" y="2901"/>
                    <a:pt x="138662" y="96"/>
                  </a:cubicBezTo>
                  <a:cubicBezTo>
                    <a:pt x="159094" y="-1828"/>
                    <a:pt x="162620" y="25742"/>
                    <a:pt x="106531" y="40088"/>
                  </a:cubicBezTo>
                  <a:cubicBezTo>
                    <a:pt x="73998" y="48423"/>
                    <a:pt x="41226" y="42733"/>
                    <a:pt x="12541" y="25822"/>
                  </a:cubicBezTo>
                  <a:close/>
                </a:path>
              </a:pathLst>
            </a:custGeom>
            <a:solidFill>
              <a:srgbClr val="213C83"/>
            </a:solidFill>
            <a:ln w="8013" cap="flat">
              <a:noFill/>
              <a:prstDash val="solid"/>
              <a:miter/>
            </a:ln>
          </p:spPr>
          <p:txBody>
            <a:bodyPr/>
            <a:lstStyle/>
            <a:p>
              <a:endParaRPr lang="en-SA"/>
            </a:p>
          </p:txBody>
        </p:sp>
        <p:sp>
          <p:nvSpPr>
            <p:cNvPr id="52" name="Freeform 51">
              <a:extLst>
                <a:ext uri="{FF2B5EF4-FFF2-40B4-BE49-F238E27FC236}">
                  <a16:creationId xmlns:a16="http://schemas.microsoft.com/office/drawing/2014/main" id="{A2F00191-690F-646E-9C85-C141A4F7867D}"/>
                </a:ext>
              </a:extLst>
            </p:cNvPr>
            <p:cNvSpPr/>
            <p:nvPr/>
          </p:nvSpPr>
          <p:spPr>
            <a:xfrm>
              <a:off x="4149241" y="703625"/>
              <a:ext cx="220382" cy="57671"/>
            </a:xfrm>
            <a:custGeom>
              <a:avLst/>
              <a:gdLst>
                <a:gd name="csX0" fmla="*/ 10986 w 220382"/>
                <a:gd name="csY0" fmla="*/ 449 h 57671"/>
                <a:gd name="csX1" fmla="*/ 31018 w 220382"/>
                <a:gd name="csY1" fmla="*/ 12791 h 57671"/>
                <a:gd name="csX2" fmla="*/ 177812 w 220382"/>
                <a:gd name="csY2" fmla="*/ 18161 h 57671"/>
                <a:gd name="csX3" fmla="*/ 205456 w 220382"/>
                <a:gd name="csY3" fmla="*/ 368 h 57671"/>
                <a:gd name="csX4" fmla="*/ 220199 w 220382"/>
                <a:gd name="csY4" fmla="*/ 8383 h 57671"/>
                <a:gd name="csX5" fmla="*/ 204494 w 220382"/>
                <a:gd name="csY5" fmla="*/ 28499 h 57671"/>
                <a:gd name="csX6" fmla="*/ 11066 w 220382"/>
                <a:gd name="csY6" fmla="*/ 26175 h 57671"/>
                <a:gd name="csX7" fmla="*/ 11066 w 220382"/>
                <a:gd name="csY7" fmla="*/ 368 h 5767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220382" h="57671">
                  <a:moveTo>
                    <a:pt x="10986" y="449"/>
                  </a:moveTo>
                  <a:cubicBezTo>
                    <a:pt x="18438" y="2773"/>
                    <a:pt x="24527" y="8543"/>
                    <a:pt x="31018" y="12791"/>
                  </a:cubicBezTo>
                  <a:cubicBezTo>
                    <a:pt x="74847" y="41322"/>
                    <a:pt x="131658" y="41803"/>
                    <a:pt x="177812" y="18161"/>
                  </a:cubicBezTo>
                  <a:cubicBezTo>
                    <a:pt x="187267" y="13352"/>
                    <a:pt x="196562" y="3654"/>
                    <a:pt x="205456" y="368"/>
                  </a:cubicBezTo>
                  <a:cubicBezTo>
                    <a:pt x="211866" y="-914"/>
                    <a:pt x="218757" y="1010"/>
                    <a:pt x="220199" y="8383"/>
                  </a:cubicBezTo>
                  <a:cubicBezTo>
                    <a:pt x="221962" y="17359"/>
                    <a:pt x="210584" y="24332"/>
                    <a:pt x="204494" y="28499"/>
                  </a:cubicBezTo>
                  <a:cubicBezTo>
                    <a:pt x="147123" y="68011"/>
                    <a:pt x="67476" y="67530"/>
                    <a:pt x="11066" y="26175"/>
                  </a:cubicBezTo>
                  <a:cubicBezTo>
                    <a:pt x="-1274" y="18000"/>
                    <a:pt x="-5921" y="4776"/>
                    <a:pt x="11066" y="368"/>
                  </a:cubicBezTo>
                  <a:close/>
                </a:path>
              </a:pathLst>
            </a:custGeom>
            <a:solidFill>
              <a:srgbClr val="213C83"/>
            </a:solidFill>
            <a:ln w="8013" cap="flat">
              <a:noFill/>
              <a:prstDash val="solid"/>
              <a:miter/>
            </a:ln>
          </p:spPr>
          <p:txBody>
            <a:bodyPr/>
            <a:lstStyle/>
            <a:p>
              <a:endParaRPr lang="en-SA"/>
            </a:p>
          </p:txBody>
        </p:sp>
      </p:grpSp>
      <p:grpSp>
        <p:nvGrpSpPr>
          <p:cNvPr id="54" name="Graphic 3">
            <a:extLst>
              <a:ext uri="{FF2B5EF4-FFF2-40B4-BE49-F238E27FC236}">
                <a16:creationId xmlns:a16="http://schemas.microsoft.com/office/drawing/2014/main" id="{87D9245E-6243-5FB2-956D-DD94D3FFC8D3}"/>
              </a:ext>
            </a:extLst>
          </p:cNvPr>
          <p:cNvGrpSpPr/>
          <p:nvPr/>
        </p:nvGrpSpPr>
        <p:grpSpPr>
          <a:xfrm>
            <a:off x="5858184" y="851452"/>
            <a:ext cx="483845" cy="604968"/>
            <a:chOff x="5130396" y="112709"/>
            <a:chExt cx="656781" cy="821196"/>
          </a:xfrm>
          <a:solidFill>
            <a:srgbClr val="213C83"/>
          </a:solidFill>
        </p:grpSpPr>
        <p:sp>
          <p:nvSpPr>
            <p:cNvPr id="56" name="Freeform 55">
              <a:extLst>
                <a:ext uri="{FF2B5EF4-FFF2-40B4-BE49-F238E27FC236}">
                  <a16:creationId xmlns:a16="http://schemas.microsoft.com/office/drawing/2014/main" id="{357E7D91-4EED-790E-AFDA-A21774B3FA44}"/>
                </a:ext>
              </a:extLst>
            </p:cNvPr>
            <p:cNvSpPr/>
            <p:nvPr/>
          </p:nvSpPr>
          <p:spPr>
            <a:xfrm>
              <a:off x="5130396" y="112709"/>
              <a:ext cx="656781" cy="821196"/>
            </a:xfrm>
            <a:custGeom>
              <a:avLst/>
              <a:gdLst>
                <a:gd name="csX0" fmla="*/ 231988 w 656781"/>
                <a:gd name="csY0" fmla="*/ 143194 h 821196"/>
                <a:gd name="csX1" fmla="*/ 302981 w 656781"/>
                <a:gd name="csY1" fmla="*/ 21774 h 821196"/>
                <a:gd name="csX2" fmla="*/ 325817 w 656781"/>
                <a:gd name="csY2" fmla="*/ 55 h 821196"/>
                <a:gd name="csX3" fmla="*/ 411554 w 656781"/>
                <a:gd name="csY3" fmla="*/ 102240 h 821196"/>
                <a:gd name="csX4" fmla="*/ 425737 w 656781"/>
                <a:gd name="csY4" fmla="*/ 70262 h 821196"/>
                <a:gd name="csX5" fmla="*/ 438798 w 656781"/>
                <a:gd name="csY5" fmla="*/ 75792 h 821196"/>
                <a:gd name="csX6" fmla="*/ 423173 w 656781"/>
                <a:gd name="csY6" fmla="*/ 129088 h 821196"/>
                <a:gd name="csX7" fmla="*/ 427580 w 656781"/>
                <a:gd name="csY7" fmla="*/ 139908 h 821196"/>
                <a:gd name="csX8" fmla="*/ 459310 w 656781"/>
                <a:gd name="csY8" fmla="*/ 153452 h 821196"/>
                <a:gd name="csX9" fmla="*/ 587034 w 656781"/>
                <a:gd name="csY9" fmla="*/ 253153 h 821196"/>
                <a:gd name="csX10" fmla="*/ 328301 w 656781"/>
                <a:gd name="csY10" fmla="*/ 779304 h 821196"/>
                <a:gd name="csX11" fmla="*/ 335353 w 656781"/>
                <a:gd name="csY11" fmla="*/ 788120 h 821196"/>
                <a:gd name="csX12" fmla="*/ 353461 w 656781"/>
                <a:gd name="csY12" fmla="*/ 809118 h 821196"/>
                <a:gd name="csX13" fmla="*/ 339199 w 656781"/>
                <a:gd name="csY13" fmla="*/ 820418 h 821196"/>
                <a:gd name="csX14" fmla="*/ 306186 w 656781"/>
                <a:gd name="csY14" fmla="*/ 788681 h 821196"/>
                <a:gd name="csX15" fmla="*/ 276619 w 656781"/>
                <a:gd name="csY15" fmla="*/ 775297 h 821196"/>
                <a:gd name="csX16" fmla="*/ 4024 w 656781"/>
                <a:gd name="csY16" fmla="*/ 500079 h 821196"/>
                <a:gd name="csX17" fmla="*/ 194488 w 656781"/>
                <a:gd name="csY17" fmla="*/ 156257 h 821196"/>
                <a:gd name="csX18" fmla="*/ 232068 w 656781"/>
                <a:gd name="csY18" fmla="*/ 143274 h 821196"/>
                <a:gd name="csX19" fmla="*/ 328221 w 656781"/>
                <a:gd name="csY19" fmla="*/ 25541 h 821196"/>
                <a:gd name="csX20" fmla="*/ 274536 w 656781"/>
                <a:gd name="csY20" fmla="*/ 95668 h 821196"/>
                <a:gd name="csX21" fmla="*/ 301619 w 656781"/>
                <a:gd name="csY21" fmla="*/ 165153 h 821196"/>
                <a:gd name="csX22" fmla="*/ 320369 w 656781"/>
                <a:gd name="csY22" fmla="*/ 180702 h 821196"/>
                <a:gd name="csX23" fmla="*/ 282949 w 656781"/>
                <a:gd name="csY23" fmla="*/ 176774 h 821196"/>
                <a:gd name="csX24" fmla="*/ 258109 w 656781"/>
                <a:gd name="csY24" fmla="*/ 129008 h 821196"/>
                <a:gd name="csX25" fmla="*/ 283189 w 656781"/>
                <a:gd name="csY25" fmla="*/ 239448 h 821196"/>
                <a:gd name="csX26" fmla="*/ 407388 w 656781"/>
                <a:gd name="csY26" fmla="*/ 147041 h 821196"/>
                <a:gd name="csX27" fmla="*/ 407227 w 656781"/>
                <a:gd name="csY27" fmla="*/ 146319 h 821196"/>
                <a:gd name="csX28" fmla="*/ 376859 w 656781"/>
                <a:gd name="csY28" fmla="*/ 129249 h 821196"/>
                <a:gd name="csX29" fmla="*/ 356346 w 656781"/>
                <a:gd name="csY29" fmla="*/ 121875 h 821196"/>
                <a:gd name="csX30" fmla="*/ 359471 w 656781"/>
                <a:gd name="csY30" fmla="*/ 103201 h 821196"/>
                <a:gd name="csX31" fmla="*/ 391602 w 656781"/>
                <a:gd name="csY31" fmla="*/ 113220 h 821196"/>
                <a:gd name="csX32" fmla="*/ 328141 w 656781"/>
                <a:gd name="csY32" fmla="*/ 25541 h 821196"/>
                <a:gd name="csX33" fmla="*/ 431105 w 656781"/>
                <a:gd name="csY33" fmla="*/ 164112 h 821196"/>
                <a:gd name="csX34" fmla="*/ 401138 w 656781"/>
                <a:gd name="csY34" fmla="*/ 243295 h 821196"/>
                <a:gd name="csX35" fmla="*/ 226379 w 656781"/>
                <a:gd name="csY35" fmla="*/ 166756 h 821196"/>
                <a:gd name="csX36" fmla="*/ 39200 w 656781"/>
                <a:gd name="csY36" fmla="*/ 349487 h 821196"/>
                <a:gd name="csX37" fmla="*/ 155546 w 656781"/>
                <a:gd name="csY37" fmla="*/ 308533 h 821196"/>
                <a:gd name="csX38" fmla="*/ 212356 w 656781"/>
                <a:gd name="csY38" fmla="*/ 308853 h 821196"/>
                <a:gd name="csX39" fmla="*/ 280145 w 656781"/>
                <a:gd name="csY39" fmla="*/ 309895 h 821196"/>
                <a:gd name="csX40" fmla="*/ 500336 w 656781"/>
                <a:gd name="csY40" fmla="*/ 346521 h 821196"/>
                <a:gd name="csX41" fmla="*/ 617082 w 656781"/>
                <a:gd name="csY41" fmla="*/ 349487 h 821196"/>
                <a:gd name="csX42" fmla="*/ 431105 w 656781"/>
                <a:gd name="csY42" fmla="*/ 164112 h 821196"/>
                <a:gd name="csX43" fmla="*/ 181507 w 656781"/>
                <a:gd name="csY43" fmla="*/ 326004 h 821196"/>
                <a:gd name="csX44" fmla="*/ 32469 w 656781"/>
                <a:gd name="csY44" fmla="*/ 371046 h 821196"/>
                <a:gd name="csX45" fmla="*/ 22373 w 656781"/>
                <a:gd name="csY45" fmla="*/ 424663 h 821196"/>
                <a:gd name="csX46" fmla="*/ 260032 w 656781"/>
                <a:gd name="csY46" fmla="*/ 750532 h 821196"/>
                <a:gd name="csX47" fmla="*/ 296571 w 656781"/>
                <a:gd name="csY47" fmla="*/ 757585 h 821196"/>
                <a:gd name="csX48" fmla="*/ 339840 w 656781"/>
                <a:gd name="csY48" fmla="*/ 712623 h 821196"/>
                <a:gd name="csX49" fmla="*/ 325817 w 656781"/>
                <a:gd name="csY49" fmla="*/ 757585 h 821196"/>
                <a:gd name="csX50" fmla="*/ 418686 w 656781"/>
                <a:gd name="csY50" fmla="*/ 743880 h 821196"/>
                <a:gd name="csX51" fmla="*/ 632707 w 656781"/>
                <a:gd name="csY51" fmla="*/ 413843 h 821196"/>
                <a:gd name="csX52" fmla="*/ 623732 w 656781"/>
                <a:gd name="csY52" fmla="*/ 374091 h 821196"/>
                <a:gd name="csX53" fmla="*/ 560832 w 656781"/>
                <a:gd name="csY53" fmla="*/ 355257 h 821196"/>
                <a:gd name="csX54" fmla="*/ 486634 w 656781"/>
                <a:gd name="csY54" fmla="*/ 374973 h 821196"/>
                <a:gd name="csX55" fmla="*/ 279103 w 656781"/>
                <a:gd name="csY55" fmla="*/ 331855 h 821196"/>
                <a:gd name="csX56" fmla="*/ 181507 w 656781"/>
                <a:gd name="csY56" fmla="*/ 326004 h 82119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Lst>
              <a:rect l="l" t="t" r="r" b="b"/>
              <a:pathLst>
                <a:path w="656781" h="821196">
                  <a:moveTo>
                    <a:pt x="231988" y="143194"/>
                  </a:moveTo>
                  <a:cubicBezTo>
                    <a:pt x="238478" y="102160"/>
                    <a:pt x="275978" y="52229"/>
                    <a:pt x="302981" y="21774"/>
                  </a:cubicBezTo>
                  <a:cubicBezTo>
                    <a:pt x="309792" y="14160"/>
                    <a:pt x="316763" y="5024"/>
                    <a:pt x="325817" y="55"/>
                  </a:cubicBezTo>
                  <a:cubicBezTo>
                    <a:pt x="347051" y="-2510"/>
                    <a:pt x="402420" y="85570"/>
                    <a:pt x="411554" y="102240"/>
                  </a:cubicBezTo>
                  <a:cubicBezTo>
                    <a:pt x="414359" y="94225"/>
                    <a:pt x="417323" y="74029"/>
                    <a:pt x="425737" y="70262"/>
                  </a:cubicBezTo>
                  <a:cubicBezTo>
                    <a:pt x="430705" y="68018"/>
                    <a:pt x="436875" y="70823"/>
                    <a:pt x="438798" y="75792"/>
                  </a:cubicBezTo>
                  <a:cubicBezTo>
                    <a:pt x="442403" y="85169"/>
                    <a:pt x="427420" y="118990"/>
                    <a:pt x="423173" y="129088"/>
                  </a:cubicBezTo>
                  <a:cubicBezTo>
                    <a:pt x="424535" y="132695"/>
                    <a:pt x="426057" y="136301"/>
                    <a:pt x="427580" y="139908"/>
                  </a:cubicBezTo>
                  <a:cubicBezTo>
                    <a:pt x="437596" y="145117"/>
                    <a:pt x="448974" y="148563"/>
                    <a:pt x="459310" y="153452"/>
                  </a:cubicBezTo>
                  <a:cubicBezTo>
                    <a:pt x="508589" y="176935"/>
                    <a:pt x="553300" y="210035"/>
                    <a:pt x="587034" y="253153"/>
                  </a:cubicBezTo>
                  <a:cubicBezTo>
                    <a:pt x="756504" y="469784"/>
                    <a:pt x="596570" y="778342"/>
                    <a:pt x="328301" y="779304"/>
                  </a:cubicBezTo>
                  <a:cubicBezTo>
                    <a:pt x="330224" y="782750"/>
                    <a:pt x="332548" y="785315"/>
                    <a:pt x="335353" y="788120"/>
                  </a:cubicBezTo>
                  <a:cubicBezTo>
                    <a:pt x="340641" y="793410"/>
                    <a:pt x="351458" y="802306"/>
                    <a:pt x="353461" y="809118"/>
                  </a:cubicBezTo>
                  <a:cubicBezTo>
                    <a:pt x="355865" y="817132"/>
                    <a:pt x="346170" y="823464"/>
                    <a:pt x="339199" y="820418"/>
                  </a:cubicBezTo>
                  <a:cubicBezTo>
                    <a:pt x="332468" y="817453"/>
                    <a:pt x="312436" y="795253"/>
                    <a:pt x="306186" y="788681"/>
                  </a:cubicBezTo>
                  <a:cubicBezTo>
                    <a:pt x="293846" y="775697"/>
                    <a:pt x="294007" y="778102"/>
                    <a:pt x="276619" y="775297"/>
                  </a:cubicBezTo>
                  <a:cubicBezTo>
                    <a:pt x="135273" y="752536"/>
                    <a:pt x="27181" y="641455"/>
                    <a:pt x="4024" y="500079"/>
                  </a:cubicBezTo>
                  <a:cubicBezTo>
                    <a:pt x="-19614" y="356059"/>
                    <a:pt x="63078" y="214923"/>
                    <a:pt x="194488" y="156257"/>
                  </a:cubicBezTo>
                  <a:cubicBezTo>
                    <a:pt x="206186" y="151048"/>
                    <a:pt x="219328" y="145358"/>
                    <a:pt x="232068" y="143274"/>
                  </a:cubicBezTo>
                  <a:close/>
                  <a:moveTo>
                    <a:pt x="328221" y="25541"/>
                  </a:moveTo>
                  <a:cubicBezTo>
                    <a:pt x="308830" y="47982"/>
                    <a:pt x="290401" y="70582"/>
                    <a:pt x="274536" y="95668"/>
                  </a:cubicBezTo>
                  <a:cubicBezTo>
                    <a:pt x="277580" y="120112"/>
                    <a:pt x="281026" y="149124"/>
                    <a:pt x="301619" y="165153"/>
                  </a:cubicBezTo>
                  <a:cubicBezTo>
                    <a:pt x="306987" y="169321"/>
                    <a:pt x="319487" y="173248"/>
                    <a:pt x="320369" y="180702"/>
                  </a:cubicBezTo>
                  <a:cubicBezTo>
                    <a:pt x="323494" y="206348"/>
                    <a:pt x="291282" y="184949"/>
                    <a:pt x="282949" y="176774"/>
                  </a:cubicBezTo>
                  <a:cubicBezTo>
                    <a:pt x="267645" y="161787"/>
                    <a:pt x="263238" y="149365"/>
                    <a:pt x="258109" y="129008"/>
                  </a:cubicBezTo>
                  <a:cubicBezTo>
                    <a:pt x="241363" y="173008"/>
                    <a:pt x="241924" y="211076"/>
                    <a:pt x="283189" y="239448"/>
                  </a:cubicBezTo>
                  <a:cubicBezTo>
                    <a:pt x="347772" y="279440"/>
                    <a:pt x="426298" y="222457"/>
                    <a:pt x="407388" y="147041"/>
                  </a:cubicBezTo>
                  <a:lnTo>
                    <a:pt x="407227" y="146319"/>
                  </a:lnTo>
                  <a:cubicBezTo>
                    <a:pt x="397372" y="140469"/>
                    <a:pt x="387356" y="133817"/>
                    <a:pt x="376859" y="129249"/>
                  </a:cubicBezTo>
                  <a:cubicBezTo>
                    <a:pt x="370369" y="126443"/>
                    <a:pt x="362356" y="125482"/>
                    <a:pt x="356346" y="121875"/>
                  </a:cubicBezTo>
                  <a:cubicBezTo>
                    <a:pt x="348494" y="117147"/>
                    <a:pt x="350096" y="104965"/>
                    <a:pt x="359471" y="103201"/>
                  </a:cubicBezTo>
                  <a:cubicBezTo>
                    <a:pt x="369247" y="101358"/>
                    <a:pt x="383269" y="108892"/>
                    <a:pt x="391602" y="113220"/>
                  </a:cubicBezTo>
                  <a:cubicBezTo>
                    <a:pt x="388237" y="102400"/>
                    <a:pt x="339840" y="31071"/>
                    <a:pt x="328141" y="25541"/>
                  </a:cubicBezTo>
                  <a:close/>
                  <a:moveTo>
                    <a:pt x="431105" y="164112"/>
                  </a:moveTo>
                  <a:cubicBezTo>
                    <a:pt x="431266" y="195208"/>
                    <a:pt x="423654" y="220774"/>
                    <a:pt x="401138" y="243295"/>
                  </a:cubicBezTo>
                  <a:cubicBezTo>
                    <a:pt x="336074" y="308372"/>
                    <a:pt x="222372" y="262449"/>
                    <a:pt x="226379" y="166756"/>
                  </a:cubicBezTo>
                  <a:cubicBezTo>
                    <a:pt x="139680" y="198814"/>
                    <a:pt x="71652" y="261407"/>
                    <a:pt x="39200" y="349487"/>
                  </a:cubicBezTo>
                  <a:cubicBezTo>
                    <a:pt x="83591" y="349887"/>
                    <a:pt x="114761" y="318952"/>
                    <a:pt x="155546" y="308533"/>
                  </a:cubicBezTo>
                  <a:cubicBezTo>
                    <a:pt x="173975" y="304125"/>
                    <a:pt x="194007" y="303964"/>
                    <a:pt x="212356" y="308853"/>
                  </a:cubicBezTo>
                  <a:cubicBezTo>
                    <a:pt x="245289" y="317509"/>
                    <a:pt x="246250" y="317990"/>
                    <a:pt x="280145" y="309895"/>
                  </a:cubicBezTo>
                  <a:cubicBezTo>
                    <a:pt x="368125" y="288897"/>
                    <a:pt x="410833" y="388998"/>
                    <a:pt x="500336" y="346521"/>
                  </a:cubicBezTo>
                  <a:cubicBezTo>
                    <a:pt x="553461" y="321356"/>
                    <a:pt x="566922" y="336984"/>
                    <a:pt x="617082" y="349487"/>
                  </a:cubicBezTo>
                  <a:cubicBezTo>
                    <a:pt x="589197" y="262209"/>
                    <a:pt x="512595" y="199616"/>
                    <a:pt x="431105" y="164112"/>
                  </a:cubicBezTo>
                  <a:close/>
                  <a:moveTo>
                    <a:pt x="181507" y="326004"/>
                  </a:moveTo>
                  <a:cubicBezTo>
                    <a:pt x="129344" y="329370"/>
                    <a:pt x="97293" y="372328"/>
                    <a:pt x="32469" y="371046"/>
                  </a:cubicBezTo>
                  <a:cubicBezTo>
                    <a:pt x="28062" y="388838"/>
                    <a:pt x="24136" y="406390"/>
                    <a:pt x="22373" y="424663"/>
                  </a:cubicBezTo>
                  <a:cubicBezTo>
                    <a:pt x="7630" y="577659"/>
                    <a:pt x="112597" y="713986"/>
                    <a:pt x="260032" y="750532"/>
                  </a:cubicBezTo>
                  <a:cubicBezTo>
                    <a:pt x="271972" y="753497"/>
                    <a:pt x="284952" y="753898"/>
                    <a:pt x="296571" y="757585"/>
                  </a:cubicBezTo>
                  <a:cubicBezTo>
                    <a:pt x="302020" y="750292"/>
                    <a:pt x="331426" y="719516"/>
                    <a:pt x="339840" y="712623"/>
                  </a:cubicBezTo>
                  <a:cubicBezTo>
                    <a:pt x="343766" y="709418"/>
                    <a:pt x="382468" y="703968"/>
                    <a:pt x="325817" y="757585"/>
                  </a:cubicBezTo>
                  <a:cubicBezTo>
                    <a:pt x="357308" y="758546"/>
                    <a:pt x="388718" y="753097"/>
                    <a:pt x="418686" y="743880"/>
                  </a:cubicBezTo>
                  <a:cubicBezTo>
                    <a:pt x="558829" y="697877"/>
                    <a:pt x="653460" y="561951"/>
                    <a:pt x="632707" y="413843"/>
                  </a:cubicBezTo>
                  <a:cubicBezTo>
                    <a:pt x="630864" y="400699"/>
                    <a:pt x="629101" y="386353"/>
                    <a:pt x="623732" y="374091"/>
                  </a:cubicBezTo>
                  <a:cubicBezTo>
                    <a:pt x="603140" y="367600"/>
                    <a:pt x="582467" y="357822"/>
                    <a:pt x="560832" y="355257"/>
                  </a:cubicBezTo>
                  <a:cubicBezTo>
                    <a:pt x="527579" y="351250"/>
                    <a:pt x="514839" y="366478"/>
                    <a:pt x="486634" y="374973"/>
                  </a:cubicBezTo>
                  <a:cubicBezTo>
                    <a:pt x="405625" y="399497"/>
                    <a:pt x="358990" y="311819"/>
                    <a:pt x="279103" y="331855"/>
                  </a:cubicBezTo>
                  <a:cubicBezTo>
                    <a:pt x="228462" y="344518"/>
                    <a:pt x="220289" y="324401"/>
                    <a:pt x="181507" y="326004"/>
                  </a:cubicBezTo>
                  <a:close/>
                </a:path>
              </a:pathLst>
            </a:custGeom>
            <a:solidFill>
              <a:srgbClr val="213C83"/>
            </a:solidFill>
            <a:ln w="8013" cap="flat">
              <a:noFill/>
              <a:prstDash val="solid"/>
              <a:miter/>
            </a:ln>
          </p:spPr>
          <p:txBody>
            <a:bodyPr/>
            <a:lstStyle/>
            <a:p>
              <a:endParaRPr lang="en-SA"/>
            </a:p>
          </p:txBody>
        </p:sp>
        <p:sp>
          <p:nvSpPr>
            <p:cNvPr id="58" name="Freeform 57">
              <a:extLst>
                <a:ext uri="{FF2B5EF4-FFF2-40B4-BE49-F238E27FC236}">
                  <a16:creationId xmlns:a16="http://schemas.microsoft.com/office/drawing/2014/main" id="{BDC1CB00-021D-9FB9-A203-C3B2835B1DBB}"/>
                </a:ext>
              </a:extLst>
            </p:cNvPr>
            <p:cNvSpPr/>
            <p:nvPr/>
          </p:nvSpPr>
          <p:spPr>
            <a:xfrm>
              <a:off x="5221233" y="513865"/>
              <a:ext cx="162281" cy="266836"/>
            </a:xfrm>
            <a:custGeom>
              <a:avLst/>
              <a:gdLst>
                <a:gd name="csX0" fmla="*/ 104293 w 162281"/>
                <a:gd name="csY0" fmla="*/ 260575 h 266836"/>
                <a:gd name="csX1" fmla="*/ 76488 w 162281"/>
                <a:gd name="csY1" fmla="*/ 198703 h 266836"/>
                <a:gd name="csX2" fmla="*/ 49805 w 162281"/>
                <a:gd name="csY2" fmla="*/ 150536 h 266836"/>
                <a:gd name="csX3" fmla="*/ 92754 w 162281"/>
                <a:gd name="csY3" fmla="*/ 184 h 266836"/>
                <a:gd name="csX4" fmla="*/ 128090 w 162281"/>
                <a:gd name="csY4" fmla="*/ 20541 h 266836"/>
                <a:gd name="csX5" fmla="*/ 106696 w 162281"/>
                <a:gd name="csY5" fmla="*/ 104052 h 266836"/>
                <a:gd name="csX6" fmla="*/ 141792 w 162281"/>
                <a:gd name="csY6" fmla="*/ 203031 h 266836"/>
                <a:gd name="csX7" fmla="*/ 123844 w 162281"/>
                <a:gd name="csY7" fmla="*/ 258972 h 266836"/>
                <a:gd name="csX8" fmla="*/ 104212 w 162281"/>
                <a:gd name="csY8" fmla="*/ 260575 h 266836"/>
                <a:gd name="csX9" fmla="*/ 92754 w 162281"/>
                <a:gd name="csY9" fmla="*/ 21262 h 266836"/>
                <a:gd name="csX10" fmla="*/ 60222 w 162281"/>
                <a:gd name="csY10" fmla="*/ 132023 h 266836"/>
                <a:gd name="csX11" fmla="*/ 93074 w 162281"/>
                <a:gd name="csY11" fmla="*/ 165523 h 266836"/>
                <a:gd name="csX12" fmla="*/ 99966 w 162281"/>
                <a:gd name="csY12" fmla="*/ 213049 h 266836"/>
                <a:gd name="csX13" fmla="*/ 102369 w 162281"/>
                <a:gd name="csY13" fmla="*/ 218900 h 266836"/>
                <a:gd name="csX14" fmla="*/ 140991 w 162281"/>
                <a:gd name="csY14" fmla="*/ 166245 h 266836"/>
                <a:gd name="csX15" fmla="*/ 87225 w 162281"/>
                <a:gd name="csY15" fmla="*/ 113669 h 266836"/>
                <a:gd name="csX16" fmla="*/ 109741 w 162281"/>
                <a:gd name="csY16" fmla="*/ 30559 h 266836"/>
                <a:gd name="csX17" fmla="*/ 92674 w 162281"/>
                <a:gd name="csY17" fmla="*/ 21182 h 26683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Lst>
              <a:rect l="l" t="t" r="r" b="b"/>
              <a:pathLst>
                <a:path w="162281" h="266836">
                  <a:moveTo>
                    <a:pt x="104293" y="260575"/>
                  </a:moveTo>
                  <a:cubicBezTo>
                    <a:pt x="90030" y="243344"/>
                    <a:pt x="76729" y="221865"/>
                    <a:pt x="76488" y="198703"/>
                  </a:cubicBezTo>
                  <a:cubicBezTo>
                    <a:pt x="76168" y="166806"/>
                    <a:pt x="75206" y="172496"/>
                    <a:pt x="49805" y="150536"/>
                  </a:cubicBezTo>
                  <a:cubicBezTo>
                    <a:pt x="-31604" y="80089"/>
                    <a:pt x="-10370" y="9561"/>
                    <a:pt x="92754" y="184"/>
                  </a:cubicBezTo>
                  <a:cubicBezTo>
                    <a:pt x="107898" y="-1338"/>
                    <a:pt x="121841" y="6676"/>
                    <a:pt x="128090" y="20541"/>
                  </a:cubicBezTo>
                  <a:cubicBezTo>
                    <a:pt x="141231" y="49473"/>
                    <a:pt x="99565" y="67506"/>
                    <a:pt x="106696" y="104052"/>
                  </a:cubicBezTo>
                  <a:cubicBezTo>
                    <a:pt x="113026" y="136511"/>
                    <a:pt x="201247" y="139877"/>
                    <a:pt x="141792" y="203031"/>
                  </a:cubicBezTo>
                  <a:cubicBezTo>
                    <a:pt x="119036" y="227235"/>
                    <a:pt x="117113" y="224350"/>
                    <a:pt x="123844" y="258972"/>
                  </a:cubicBezTo>
                  <a:cubicBezTo>
                    <a:pt x="119677" y="270032"/>
                    <a:pt x="110703" y="268349"/>
                    <a:pt x="104212" y="260575"/>
                  </a:cubicBezTo>
                  <a:close/>
                  <a:moveTo>
                    <a:pt x="92754" y="21262"/>
                  </a:moveTo>
                  <a:cubicBezTo>
                    <a:pt x="10463" y="31361"/>
                    <a:pt x="-1877" y="74559"/>
                    <a:pt x="60222" y="132023"/>
                  </a:cubicBezTo>
                  <a:cubicBezTo>
                    <a:pt x="71119" y="142121"/>
                    <a:pt x="86103" y="152219"/>
                    <a:pt x="93074" y="165523"/>
                  </a:cubicBezTo>
                  <a:cubicBezTo>
                    <a:pt x="100847" y="180270"/>
                    <a:pt x="94597" y="196139"/>
                    <a:pt x="99966" y="213049"/>
                  </a:cubicBezTo>
                  <a:lnTo>
                    <a:pt x="102369" y="218900"/>
                  </a:lnTo>
                  <a:cubicBezTo>
                    <a:pt x="112946" y="199264"/>
                    <a:pt x="137145" y="182915"/>
                    <a:pt x="140991" y="166245"/>
                  </a:cubicBezTo>
                  <a:cubicBezTo>
                    <a:pt x="134180" y="144205"/>
                    <a:pt x="97321" y="146689"/>
                    <a:pt x="87225" y="113669"/>
                  </a:cubicBezTo>
                  <a:cubicBezTo>
                    <a:pt x="75046" y="73757"/>
                    <a:pt x="112065" y="40096"/>
                    <a:pt x="109741" y="30559"/>
                  </a:cubicBezTo>
                  <a:cubicBezTo>
                    <a:pt x="108219" y="24388"/>
                    <a:pt x="98523" y="20140"/>
                    <a:pt x="92674" y="21182"/>
                  </a:cubicBezTo>
                  <a:close/>
                </a:path>
              </a:pathLst>
            </a:custGeom>
            <a:solidFill>
              <a:srgbClr val="213C83"/>
            </a:solidFill>
            <a:ln w="8013" cap="flat">
              <a:noFill/>
              <a:prstDash val="solid"/>
              <a:miter/>
            </a:ln>
          </p:spPr>
          <p:txBody>
            <a:bodyPr/>
            <a:lstStyle/>
            <a:p>
              <a:endParaRPr lang="en-SA"/>
            </a:p>
          </p:txBody>
        </p:sp>
        <p:sp>
          <p:nvSpPr>
            <p:cNvPr id="60" name="Freeform 59">
              <a:extLst>
                <a:ext uri="{FF2B5EF4-FFF2-40B4-BE49-F238E27FC236}">
                  <a16:creationId xmlns:a16="http://schemas.microsoft.com/office/drawing/2014/main" id="{A1EC5F7B-F10D-8E4D-1F43-93D555B83C7B}"/>
                </a:ext>
              </a:extLst>
            </p:cNvPr>
            <p:cNvSpPr/>
            <p:nvPr/>
          </p:nvSpPr>
          <p:spPr>
            <a:xfrm>
              <a:off x="5467022" y="551361"/>
              <a:ext cx="140827" cy="233352"/>
            </a:xfrm>
            <a:custGeom>
              <a:avLst/>
              <a:gdLst>
                <a:gd name="csX0" fmla="*/ 47204 w 140827"/>
                <a:gd name="csY0" fmla="*/ 230373 h 233352"/>
                <a:gd name="csX1" fmla="*/ 31659 w 140827"/>
                <a:gd name="csY1" fmla="*/ 176676 h 233352"/>
                <a:gd name="csX2" fmla="*/ 1371 w 140827"/>
                <a:gd name="csY2" fmla="*/ 108152 h 233352"/>
                <a:gd name="csX3" fmla="*/ 81659 w 140827"/>
                <a:gd name="csY3" fmla="*/ 20874 h 233352"/>
                <a:gd name="csX4" fmla="*/ 86467 w 140827"/>
                <a:gd name="csY4" fmla="*/ 36 h 233352"/>
                <a:gd name="csX5" fmla="*/ 126450 w 140827"/>
                <a:gd name="csY5" fmla="*/ 47803 h 233352"/>
                <a:gd name="csX6" fmla="*/ 131739 w 140827"/>
                <a:gd name="csY6" fmla="*/ 164013 h 233352"/>
                <a:gd name="csX7" fmla="*/ 47124 w 140827"/>
                <a:gd name="csY7" fmla="*/ 230373 h 233352"/>
                <a:gd name="csX8" fmla="*/ 102332 w 140827"/>
                <a:gd name="csY8" fmla="*/ 45078 h 233352"/>
                <a:gd name="csX9" fmla="*/ 21162 w 140827"/>
                <a:gd name="csY9" fmla="*/ 113762 h 233352"/>
                <a:gd name="csX10" fmla="*/ 52492 w 140827"/>
                <a:gd name="csY10" fmla="*/ 172508 h 233352"/>
                <a:gd name="csX11" fmla="*/ 47204 w 140827"/>
                <a:gd name="csY11" fmla="*/ 200239 h 233352"/>
                <a:gd name="csX12" fmla="*/ 49367 w 140827"/>
                <a:gd name="csY12" fmla="*/ 208493 h 233352"/>
                <a:gd name="csX13" fmla="*/ 107300 w 140827"/>
                <a:gd name="csY13" fmla="*/ 54295 h 233352"/>
                <a:gd name="csX14" fmla="*/ 102412 w 140827"/>
                <a:gd name="csY14" fmla="*/ 45078 h 23335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Lst>
              <a:rect l="l" t="t" r="r" b="b"/>
              <a:pathLst>
                <a:path w="140827" h="233352">
                  <a:moveTo>
                    <a:pt x="47204" y="230373"/>
                  </a:moveTo>
                  <a:cubicBezTo>
                    <a:pt x="20361" y="218191"/>
                    <a:pt x="25650" y="200800"/>
                    <a:pt x="31659" y="176676"/>
                  </a:cubicBezTo>
                  <a:cubicBezTo>
                    <a:pt x="37509" y="153354"/>
                    <a:pt x="-8405" y="142614"/>
                    <a:pt x="1371" y="108152"/>
                  </a:cubicBezTo>
                  <a:cubicBezTo>
                    <a:pt x="13711" y="64633"/>
                    <a:pt x="94640" y="76735"/>
                    <a:pt x="81659" y="20874"/>
                  </a:cubicBezTo>
                  <a:cubicBezTo>
                    <a:pt x="79495" y="11657"/>
                    <a:pt x="76691" y="5005"/>
                    <a:pt x="86467" y="36"/>
                  </a:cubicBezTo>
                  <a:cubicBezTo>
                    <a:pt x="101531" y="-1326"/>
                    <a:pt x="121002" y="35861"/>
                    <a:pt x="126450" y="47803"/>
                  </a:cubicBezTo>
                  <a:cubicBezTo>
                    <a:pt x="143117" y="84108"/>
                    <a:pt x="145842" y="126425"/>
                    <a:pt x="131739" y="164013"/>
                  </a:cubicBezTo>
                  <a:cubicBezTo>
                    <a:pt x="119479" y="196632"/>
                    <a:pt x="88470" y="246001"/>
                    <a:pt x="47124" y="230373"/>
                  </a:cubicBezTo>
                  <a:close/>
                  <a:moveTo>
                    <a:pt x="102332" y="45078"/>
                  </a:moveTo>
                  <a:cubicBezTo>
                    <a:pt x="86226" y="93485"/>
                    <a:pt x="29816" y="88757"/>
                    <a:pt x="21162" y="113762"/>
                  </a:cubicBezTo>
                  <a:cubicBezTo>
                    <a:pt x="15794" y="129070"/>
                    <a:pt x="53534" y="145500"/>
                    <a:pt x="52492" y="172508"/>
                  </a:cubicBezTo>
                  <a:cubicBezTo>
                    <a:pt x="52092" y="181965"/>
                    <a:pt x="47765" y="190781"/>
                    <a:pt x="47204" y="200239"/>
                  </a:cubicBezTo>
                  <a:cubicBezTo>
                    <a:pt x="47124" y="203444"/>
                    <a:pt x="47124" y="206009"/>
                    <a:pt x="49367" y="208493"/>
                  </a:cubicBezTo>
                  <a:cubicBezTo>
                    <a:pt x="74768" y="236624"/>
                    <a:pt x="148245" y="144698"/>
                    <a:pt x="107300" y="54295"/>
                  </a:cubicBezTo>
                  <a:cubicBezTo>
                    <a:pt x="106018" y="51409"/>
                    <a:pt x="104495" y="47402"/>
                    <a:pt x="102412" y="45078"/>
                  </a:cubicBezTo>
                  <a:close/>
                </a:path>
              </a:pathLst>
            </a:custGeom>
            <a:solidFill>
              <a:srgbClr val="213C83"/>
            </a:solidFill>
            <a:ln w="8013" cap="flat">
              <a:noFill/>
              <a:prstDash val="solid"/>
              <a:miter/>
            </a:ln>
          </p:spPr>
          <p:txBody>
            <a:bodyPr/>
            <a:lstStyle/>
            <a:p>
              <a:endParaRPr lang="en-SA"/>
            </a:p>
          </p:txBody>
        </p:sp>
      </p:grpSp>
      <p:grpSp>
        <p:nvGrpSpPr>
          <p:cNvPr id="62" name="Graphic 3">
            <a:extLst>
              <a:ext uri="{FF2B5EF4-FFF2-40B4-BE49-F238E27FC236}">
                <a16:creationId xmlns:a16="http://schemas.microsoft.com/office/drawing/2014/main" id="{E7B18E62-71FC-8FFD-A9D8-D3635023980C}"/>
              </a:ext>
            </a:extLst>
          </p:cNvPr>
          <p:cNvGrpSpPr/>
          <p:nvPr/>
        </p:nvGrpSpPr>
        <p:grpSpPr>
          <a:xfrm>
            <a:off x="6960132" y="865525"/>
            <a:ext cx="600235" cy="561198"/>
            <a:chOff x="6232344" y="142426"/>
            <a:chExt cx="814772" cy="761782"/>
          </a:xfrm>
          <a:solidFill>
            <a:srgbClr val="213C83"/>
          </a:solidFill>
        </p:grpSpPr>
        <p:sp>
          <p:nvSpPr>
            <p:cNvPr id="64" name="Freeform 63">
              <a:extLst>
                <a:ext uri="{FF2B5EF4-FFF2-40B4-BE49-F238E27FC236}">
                  <a16:creationId xmlns:a16="http://schemas.microsoft.com/office/drawing/2014/main" id="{BCCEFE4C-A465-25B9-E02D-E42F9F9B9171}"/>
                </a:ext>
              </a:extLst>
            </p:cNvPr>
            <p:cNvSpPr/>
            <p:nvPr/>
          </p:nvSpPr>
          <p:spPr>
            <a:xfrm>
              <a:off x="6280866" y="142426"/>
              <a:ext cx="720185" cy="415781"/>
            </a:xfrm>
            <a:custGeom>
              <a:avLst/>
              <a:gdLst>
                <a:gd name="csX0" fmla="*/ 333435 w 720185"/>
                <a:gd name="csY0" fmla="*/ 85587 h 415781"/>
                <a:gd name="csX1" fmla="*/ 277185 w 720185"/>
                <a:gd name="csY1" fmla="*/ 84144 h 415781"/>
                <a:gd name="csX2" fmla="*/ 290166 w 720185"/>
                <a:gd name="csY2" fmla="*/ 72 h 415781"/>
                <a:gd name="csX3" fmla="*/ 443771 w 720185"/>
                <a:gd name="csY3" fmla="*/ 72 h 415781"/>
                <a:gd name="csX4" fmla="*/ 469252 w 720185"/>
                <a:gd name="csY4" fmla="*/ 1114 h 415781"/>
                <a:gd name="csX5" fmla="*/ 491848 w 720185"/>
                <a:gd name="csY5" fmla="*/ 73485 h 415781"/>
                <a:gd name="csX6" fmla="*/ 443691 w 720185"/>
                <a:gd name="csY6" fmla="*/ 85587 h 415781"/>
                <a:gd name="csX7" fmla="*/ 414284 w 720185"/>
                <a:gd name="csY7" fmla="*/ 85587 h 415781"/>
                <a:gd name="csX8" fmla="*/ 414284 w 720185"/>
                <a:gd name="csY8" fmla="*/ 116042 h 415781"/>
                <a:gd name="csX9" fmla="*/ 457553 w 720185"/>
                <a:gd name="csY9" fmla="*/ 143211 h 415781"/>
                <a:gd name="csX10" fmla="*/ 624219 w 720185"/>
                <a:gd name="csY10" fmla="*/ 143211 h 415781"/>
                <a:gd name="csX11" fmla="*/ 661799 w 720185"/>
                <a:gd name="csY11" fmla="*/ 115962 h 415781"/>
                <a:gd name="csX12" fmla="*/ 690805 w 720185"/>
                <a:gd name="csY12" fmla="*/ 115962 h 415781"/>
                <a:gd name="csX13" fmla="*/ 719171 w 720185"/>
                <a:gd name="csY13" fmla="*/ 154271 h 415781"/>
                <a:gd name="csX14" fmla="*/ 719171 w 720185"/>
                <a:gd name="csY14" fmla="*/ 272324 h 415781"/>
                <a:gd name="csX15" fmla="*/ 705068 w 720185"/>
                <a:gd name="csY15" fmla="*/ 310153 h 415781"/>
                <a:gd name="csX16" fmla="*/ 635357 w 720185"/>
                <a:gd name="csY16" fmla="*/ 309752 h 415781"/>
                <a:gd name="csX17" fmla="*/ 624139 w 720185"/>
                <a:gd name="csY17" fmla="*/ 278576 h 415781"/>
                <a:gd name="csX18" fmla="*/ 566126 w 720185"/>
                <a:gd name="csY18" fmla="*/ 275129 h 415781"/>
                <a:gd name="csX19" fmla="*/ 566447 w 720185"/>
                <a:gd name="csY19" fmla="*/ 256616 h 415781"/>
                <a:gd name="csX20" fmla="*/ 588642 w 720185"/>
                <a:gd name="csY20" fmla="*/ 252769 h 415781"/>
                <a:gd name="csX21" fmla="*/ 624219 w 720185"/>
                <a:gd name="csY21" fmla="*/ 252769 h 415781"/>
                <a:gd name="csX22" fmla="*/ 624219 w 720185"/>
                <a:gd name="csY22" fmla="*/ 168216 h 415781"/>
                <a:gd name="csX23" fmla="*/ 503226 w 720185"/>
                <a:gd name="csY23" fmla="*/ 168216 h 415781"/>
                <a:gd name="csX24" fmla="*/ 429268 w 720185"/>
                <a:gd name="csY24" fmla="*/ 152668 h 415781"/>
                <a:gd name="csX25" fmla="*/ 314445 w 720185"/>
                <a:gd name="csY25" fmla="*/ 155072 h 415781"/>
                <a:gd name="csX26" fmla="*/ 263564 w 720185"/>
                <a:gd name="csY26" fmla="*/ 167335 h 415781"/>
                <a:gd name="csX27" fmla="*/ 57635 w 720185"/>
                <a:gd name="csY27" fmla="*/ 343172 h 415781"/>
                <a:gd name="csX28" fmla="*/ 108516 w 720185"/>
                <a:gd name="csY28" fmla="*/ 360083 h 415781"/>
                <a:gd name="csX29" fmla="*/ 132955 w 720185"/>
                <a:gd name="csY29" fmla="*/ 367056 h 415781"/>
                <a:gd name="csX30" fmla="*/ 290807 w 720185"/>
                <a:gd name="csY30" fmla="*/ 253330 h 415781"/>
                <a:gd name="csX31" fmla="*/ 329429 w 720185"/>
                <a:gd name="csY31" fmla="*/ 265432 h 415781"/>
                <a:gd name="csX32" fmla="*/ 428867 w 720185"/>
                <a:gd name="csY32" fmla="*/ 264230 h 415781"/>
                <a:gd name="csX33" fmla="*/ 446736 w 720185"/>
                <a:gd name="csY33" fmla="*/ 254131 h 415781"/>
                <a:gd name="csX34" fmla="*/ 524540 w 720185"/>
                <a:gd name="csY34" fmla="*/ 253330 h 415781"/>
                <a:gd name="csX35" fmla="*/ 528787 w 720185"/>
                <a:gd name="csY35" fmla="*/ 276973 h 415781"/>
                <a:gd name="csX36" fmla="*/ 441447 w 720185"/>
                <a:gd name="csY36" fmla="*/ 286590 h 415781"/>
                <a:gd name="csX37" fmla="*/ 315887 w 720185"/>
                <a:gd name="csY37" fmla="*/ 287472 h 415781"/>
                <a:gd name="csX38" fmla="*/ 285439 w 720185"/>
                <a:gd name="csY38" fmla="*/ 278496 h 415781"/>
                <a:gd name="csX39" fmla="*/ 155311 w 720185"/>
                <a:gd name="csY39" fmla="*/ 383485 h 415781"/>
                <a:gd name="csX40" fmla="*/ 169253 w 720185"/>
                <a:gd name="csY40" fmla="*/ 414662 h 415781"/>
                <a:gd name="csX41" fmla="*/ 148100 w 720185"/>
                <a:gd name="csY41" fmla="*/ 409613 h 415781"/>
                <a:gd name="csX42" fmla="*/ 22779 w 720185"/>
                <a:gd name="csY42" fmla="*/ 352630 h 415781"/>
                <a:gd name="csX43" fmla="*/ 905 w 720185"/>
                <a:gd name="csY43" fmla="*/ 337402 h 415781"/>
                <a:gd name="csX44" fmla="*/ 8517 w 720185"/>
                <a:gd name="csY44" fmla="*/ 320652 h 415781"/>
                <a:gd name="csX45" fmla="*/ 33837 w 720185"/>
                <a:gd name="csY45" fmla="*/ 329227 h 415781"/>
                <a:gd name="csX46" fmla="*/ 290086 w 720185"/>
                <a:gd name="csY46" fmla="*/ 141768 h 415781"/>
                <a:gd name="csX47" fmla="*/ 333275 w 720185"/>
                <a:gd name="csY47" fmla="*/ 117404 h 415781"/>
                <a:gd name="csX48" fmla="*/ 333275 w 720185"/>
                <a:gd name="csY48" fmla="*/ 85426 h 415781"/>
                <a:gd name="csX49" fmla="*/ 287682 w 720185"/>
                <a:gd name="csY49" fmla="*/ 25398 h 415781"/>
                <a:gd name="csX50" fmla="*/ 278868 w 720185"/>
                <a:gd name="csY50" fmla="*/ 57135 h 415781"/>
                <a:gd name="csX51" fmla="*/ 323659 w 720185"/>
                <a:gd name="csY51" fmla="*/ 60020 h 415781"/>
                <a:gd name="csX52" fmla="*/ 437682 w 720185"/>
                <a:gd name="csY52" fmla="*/ 60020 h 415781"/>
                <a:gd name="csX53" fmla="*/ 463402 w 720185"/>
                <a:gd name="csY53" fmla="*/ 60020 h 415781"/>
                <a:gd name="csX54" fmla="*/ 470053 w 720185"/>
                <a:gd name="csY54" fmla="*/ 28043 h 415781"/>
                <a:gd name="csX55" fmla="*/ 434156 w 720185"/>
                <a:gd name="csY55" fmla="*/ 25398 h 415781"/>
                <a:gd name="csX56" fmla="*/ 390967 w 720185"/>
                <a:gd name="csY56" fmla="*/ 25398 h 415781"/>
                <a:gd name="csX57" fmla="*/ 287762 w 720185"/>
                <a:gd name="csY57" fmla="*/ 25398 h 415781"/>
                <a:gd name="csX58" fmla="*/ 358435 w 720185"/>
                <a:gd name="csY58" fmla="*/ 85587 h 415781"/>
                <a:gd name="csX59" fmla="*/ 358435 w 720185"/>
                <a:gd name="csY59" fmla="*/ 110512 h 415781"/>
                <a:gd name="csX60" fmla="*/ 389925 w 720185"/>
                <a:gd name="csY60" fmla="*/ 110512 h 415781"/>
                <a:gd name="csX61" fmla="*/ 389925 w 720185"/>
                <a:gd name="csY61" fmla="*/ 85587 h 415781"/>
                <a:gd name="csX62" fmla="*/ 358435 w 720185"/>
                <a:gd name="csY62" fmla="*/ 85587 h 415781"/>
                <a:gd name="csX63" fmla="*/ 649540 w 720185"/>
                <a:gd name="csY63" fmla="*/ 141929 h 415781"/>
                <a:gd name="csX64" fmla="*/ 648738 w 720185"/>
                <a:gd name="csY64" fmla="*/ 142570 h 415781"/>
                <a:gd name="csX65" fmla="*/ 649540 w 720185"/>
                <a:gd name="csY65" fmla="*/ 284747 h 415781"/>
                <a:gd name="csX66" fmla="*/ 692568 w 720185"/>
                <a:gd name="csY66" fmla="*/ 284747 h 415781"/>
                <a:gd name="csX67" fmla="*/ 693850 w 720185"/>
                <a:gd name="csY67" fmla="*/ 284106 h 415781"/>
                <a:gd name="csX68" fmla="*/ 694251 w 720185"/>
                <a:gd name="csY68" fmla="*/ 268798 h 415781"/>
                <a:gd name="csX69" fmla="*/ 694251 w 720185"/>
                <a:gd name="csY69" fmla="*/ 141848 h 415781"/>
                <a:gd name="csX70" fmla="*/ 649620 w 720185"/>
                <a:gd name="csY70" fmla="*/ 141848 h 41578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 ang="0">
                  <a:pos x="csX67" y="csY67"/>
                </a:cxn>
                <a:cxn ang="0">
                  <a:pos x="csX68" y="csY68"/>
                </a:cxn>
                <a:cxn ang="0">
                  <a:pos x="csX69" y="csY69"/>
                </a:cxn>
                <a:cxn ang="0">
                  <a:pos x="csX70" y="csY70"/>
                </a:cxn>
              </a:cxnLst>
              <a:rect l="l" t="t" r="r" b="b"/>
              <a:pathLst>
                <a:path w="720185" h="415781">
                  <a:moveTo>
                    <a:pt x="333435" y="85587"/>
                  </a:moveTo>
                  <a:cubicBezTo>
                    <a:pt x="319413" y="85587"/>
                    <a:pt x="289045" y="87190"/>
                    <a:pt x="277185" y="84144"/>
                  </a:cubicBezTo>
                  <a:cubicBezTo>
                    <a:pt x="234477" y="73164"/>
                    <a:pt x="230792" y="4640"/>
                    <a:pt x="290166" y="72"/>
                  </a:cubicBezTo>
                  <a:lnTo>
                    <a:pt x="443771" y="72"/>
                  </a:lnTo>
                  <a:cubicBezTo>
                    <a:pt x="452265" y="72"/>
                    <a:pt x="460918" y="-409"/>
                    <a:pt x="469252" y="1114"/>
                  </a:cubicBezTo>
                  <a:cubicBezTo>
                    <a:pt x="502425" y="7125"/>
                    <a:pt x="515326" y="50002"/>
                    <a:pt x="491848" y="73485"/>
                  </a:cubicBezTo>
                  <a:cubicBezTo>
                    <a:pt x="478226" y="87190"/>
                    <a:pt x="461479" y="85667"/>
                    <a:pt x="443691" y="85587"/>
                  </a:cubicBezTo>
                  <a:lnTo>
                    <a:pt x="414284" y="85587"/>
                  </a:lnTo>
                  <a:cubicBezTo>
                    <a:pt x="414284" y="85587"/>
                    <a:pt x="414284" y="116042"/>
                    <a:pt x="414284" y="116042"/>
                  </a:cubicBezTo>
                  <a:cubicBezTo>
                    <a:pt x="431992" y="125258"/>
                    <a:pt x="442089" y="129747"/>
                    <a:pt x="457553" y="143211"/>
                  </a:cubicBezTo>
                  <a:lnTo>
                    <a:pt x="624219" y="143211"/>
                  </a:lnTo>
                  <a:cubicBezTo>
                    <a:pt x="621976" y="108588"/>
                    <a:pt x="635037" y="115962"/>
                    <a:pt x="661799" y="115962"/>
                  </a:cubicBezTo>
                  <a:lnTo>
                    <a:pt x="690805" y="115962"/>
                  </a:lnTo>
                  <a:cubicBezTo>
                    <a:pt x="726062" y="115962"/>
                    <a:pt x="719171" y="123175"/>
                    <a:pt x="719171" y="154271"/>
                  </a:cubicBezTo>
                  <a:lnTo>
                    <a:pt x="719171" y="272324"/>
                  </a:lnTo>
                  <a:cubicBezTo>
                    <a:pt x="719171" y="286430"/>
                    <a:pt x="725821" y="309592"/>
                    <a:pt x="705068" y="310153"/>
                  </a:cubicBezTo>
                  <a:cubicBezTo>
                    <a:pt x="690485" y="310634"/>
                    <a:pt x="647777" y="311836"/>
                    <a:pt x="635357" y="309752"/>
                  </a:cubicBezTo>
                  <a:cubicBezTo>
                    <a:pt x="619892" y="307187"/>
                    <a:pt x="623899" y="290357"/>
                    <a:pt x="624139" y="278576"/>
                  </a:cubicBezTo>
                  <a:cubicBezTo>
                    <a:pt x="612040" y="277854"/>
                    <a:pt x="573979" y="281461"/>
                    <a:pt x="566126" y="275129"/>
                  </a:cubicBezTo>
                  <a:cubicBezTo>
                    <a:pt x="560357" y="270561"/>
                    <a:pt x="561559" y="261345"/>
                    <a:pt x="566447" y="256616"/>
                  </a:cubicBezTo>
                  <a:cubicBezTo>
                    <a:pt x="572536" y="250685"/>
                    <a:pt x="581030" y="252689"/>
                    <a:pt x="588642" y="252769"/>
                  </a:cubicBezTo>
                  <a:lnTo>
                    <a:pt x="624219" y="252769"/>
                  </a:lnTo>
                  <a:cubicBezTo>
                    <a:pt x="624219" y="252769"/>
                    <a:pt x="624219" y="168216"/>
                    <a:pt x="624219" y="168216"/>
                  </a:cubicBezTo>
                  <a:lnTo>
                    <a:pt x="503226" y="168216"/>
                  </a:lnTo>
                  <a:cubicBezTo>
                    <a:pt x="457313" y="168216"/>
                    <a:pt x="463803" y="176631"/>
                    <a:pt x="429268" y="152668"/>
                  </a:cubicBezTo>
                  <a:cubicBezTo>
                    <a:pt x="394973" y="128865"/>
                    <a:pt x="348019" y="130708"/>
                    <a:pt x="314445" y="155072"/>
                  </a:cubicBezTo>
                  <a:cubicBezTo>
                    <a:pt x="284958" y="176471"/>
                    <a:pt x="298259" y="164930"/>
                    <a:pt x="263564" y="167335"/>
                  </a:cubicBezTo>
                  <a:cubicBezTo>
                    <a:pt x="171497" y="173666"/>
                    <a:pt x="71097" y="249563"/>
                    <a:pt x="57635" y="343172"/>
                  </a:cubicBezTo>
                  <a:cubicBezTo>
                    <a:pt x="75984" y="354232"/>
                    <a:pt x="89526" y="353671"/>
                    <a:pt x="108516" y="360083"/>
                  </a:cubicBezTo>
                  <a:cubicBezTo>
                    <a:pt x="119013" y="363609"/>
                    <a:pt x="130792" y="376352"/>
                    <a:pt x="132955" y="367056"/>
                  </a:cubicBezTo>
                  <a:cubicBezTo>
                    <a:pt x="153148" y="297330"/>
                    <a:pt x="218292" y="250204"/>
                    <a:pt x="290807" y="253330"/>
                  </a:cubicBezTo>
                  <a:cubicBezTo>
                    <a:pt x="312041" y="254212"/>
                    <a:pt x="311720" y="255734"/>
                    <a:pt x="329429" y="265432"/>
                  </a:cubicBezTo>
                  <a:cubicBezTo>
                    <a:pt x="360358" y="282262"/>
                    <a:pt x="398499" y="282182"/>
                    <a:pt x="428867" y="264230"/>
                  </a:cubicBezTo>
                  <a:cubicBezTo>
                    <a:pt x="434637" y="260783"/>
                    <a:pt x="440326" y="256295"/>
                    <a:pt x="446736" y="254131"/>
                  </a:cubicBezTo>
                  <a:cubicBezTo>
                    <a:pt x="453627" y="251807"/>
                    <a:pt x="516127" y="251968"/>
                    <a:pt x="524540" y="253330"/>
                  </a:cubicBezTo>
                  <a:cubicBezTo>
                    <a:pt x="535037" y="255093"/>
                    <a:pt x="538322" y="271924"/>
                    <a:pt x="528787" y="276973"/>
                  </a:cubicBezTo>
                  <a:cubicBezTo>
                    <a:pt x="512200" y="285789"/>
                    <a:pt x="471255" y="268958"/>
                    <a:pt x="441447" y="286590"/>
                  </a:cubicBezTo>
                  <a:cubicBezTo>
                    <a:pt x="403547" y="309031"/>
                    <a:pt x="354108" y="309031"/>
                    <a:pt x="315887" y="287472"/>
                  </a:cubicBezTo>
                  <a:cubicBezTo>
                    <a:pt x="302746" y="280098"/>
                    <a:pt x="300743" y="278496"/>
                    <a:pt x="285439" y="278496"/>
                  </a:cubicBezTo>
                  <a:cubicBezTo>
                    <a:pt x="224622" y="278656"/>
                    <a:pt x="168212" y="323858"/>
                    <a:pt x="155311" y="383485"/>
                  </a:cubicBezTo>
                  <a:cubicBezTo>
                    <a:pt x="162442" y="387813"/>
                    <a:pt x="192891" y="404563"/>
                    <a:pt x="169253" y="414662"/>
                  </a:cubicBezTo>
                  <a:cubicBezTo>
                    <a:pt x="161401" y="418028"/>
                    <a:pt x="154750" y="413059"/>
                    <a:pt x="148100" y="409613"/>
                  </a:cubicBezTo>
                  <a:cubicBezTo>
                    <a:pt x="106433" y="387653"/>
                    <a:pt x="64046" y="374108"/>
                    <a:pt x="22779" y="352630"/>
                  </a:cubicBezTo>
                  <a:cubicBezTo>
                    <a:pt x="16129" y="349183"/>
                    <a:pt x="4030" y="344936"/>
                    <a:pt x="905" y="337402"/>
                  </a:cubicBezTo>
                  <a:cubicBezTo>
                    <a:pt x="-1820" y="330910"/>
                    <a:pt x="1866" y="322896"/>
                    <a:pt x="8517" y="320652"/>
                  </a:cubicBezTo>
                  <a:cubicBezTo>
                    <a:pt x="16450" y="317927"/>
                    <a:pt x="27107" y="325541"/>
                    <a:pt x="33837" y="329227"/>
                  </a:cubicBezTo>
                  <a:cubicBezTo>
                    <a:pt x="70055" y="208850"/>
                    <a:pt x="166609" y="140887"/>
                    <a:pt x="290086" y="141768"/>
                  </a:cubicBezTo>
                  <a:cubicBezTo>
                    <a:pt x="303708" y="130468"/>
                    <a:pt x="316368" y="122694"/>
                    <a:pt x="333275" y="117404"/>
                  </a:cubicBezTo>
                  <a:lnTo>
                    <a:pt x="333275" y="85426"/>
                  </a:lnTo>
                  <a:close/>
                  <a:moveTo>
                    <a:pt x="287682" y="25398"/>
                  </a:moveTo>
                  <a:cubicBezTo>
                    <a:pt x="272378" y="28524"/>
                    <a:pt x="263644" y="46957"/>
                    <a:pt x="278868" y="57135"/>
                  </a:cubicBezTo>
                  <a:cubicBezTo>
                    <a:pt x="286961" y="62585"/>
                    <a:pt x="313884" y="60020"/>
                    <a:pt x="323659" y="60020"/>
                  </a:cubicBezTo>
                  <a:lnTo>
                    <a:pt x="437682" y="60020"/>
                  </a:lnTo>
                  <a:cubicBezTo>
                    <a:pt x="446095" y="60020"/>
                    <a:pt x="454989" y="60662"/>
                    <a:pt x="463402" y="60020"/>
                  </a:cubicBezTo>
                  <a:cubicBezTo>
                    <a:pt x="479669" y="57376"/>
                    <a:pt x="485438" y="36939"/>
                    <a:pt x="470053" y="28043"/>
                  </a:cubicBezTo>
                  <a:cubicBezTo>
                    <a:pt x="461239" y="22913"/>
                    <a:pt x="443931" y="25398"/>
                    <a:pt x="434156" y="25398"/>
                  </a:cubicBezTo>
                  <a:lnTo>
                    <a:pt x="390967" y="25398"/>
                  </a:lnTo>
                  <a:cubicBezTo>
                    <a:pt x="356592" y="25398"/>
                    <a:pt x="322057" y="24837"/>
                    <a:pt x="287762" y="25398"/>
                  </a:cubicBezTo>
                  <a:close/>
                  <a:moveTo>
                    <a:pt x="358435" y="85587"/>
                  </a:moveTo>
                  <a:cubicBezTo>
                    <a:pt x="358275" y="93922"/>
                    <a:pt x="358435" y="102177"/>
                    <a:pt x="358435" y="110512"/>
                  </a:cubicBezTo>
                  <a:cubicBezTo>
                    <a:pt x="368932" y="110512"/>
                    <a:pt x="379429" y="110752"/>
                    <a:pt x="389925" y="110512"/>
                  </a:cubicBezTo>
                  <a:lnTo>
                    <a:pt x="389925" y="85587"/>
                  </a:lnTo>
                  <a:lnTo>
                    <a:pt x="358435" y="85587"/>
                  </a:lnTo>
                  <a:close/>
                  <a:moveTo>
                    <a:pt x="649540" y="141929"/>
                  </a:moveTo>
                  <a:lnTo>
                    <a:pt x="648738" y="142570"/>
                  </a:lnTo>
                  <a:lnTo>
                    <a:pt x="649540" y="284747"/>
                  </a:lnTo>
                  <a:lnTo>
                    <a:pt x="692568" y="284747"/>
                  </a:lnTo>
                  <a:lnTo>
                    <a:pt x="693850" y="284106"/>
                  </a:lnTo>
                  <a:cubicBezTo>
                    <a:pt x="694652" y="279217"/>
                    <a:pt x="694251" y="273767"/>
                    <a:pt x="694251" y="268798"/>
                  </a:cubicBezTo>
                  <a:lnTo>
                    <a:pt x="694251" y="141848"/>
                  </a:lnTo>
                  <a:cubicBezTo>
                    <a:pt x="694251" y="141848"/>
                    <a:pt x="649620" y="141848"/>
                    <a:pt x="649620" y="141848"/>
                  </a:cubicBezTo>
                  <a:close/>
                </a:path>
              </a:pathLst>
            </a:custGeom>
            <a:solidFill>
              <a:srgbClr val="213C83"/>
            </a:solidFill>
            <a:ln w="8013" cap="flat">
              <a:noFill/>
              <a:prstDash val="solid"/>
              <a:miter/>
            </a:ln>
          </p:spPr>
          <p:txBody>
            <a:bodyPr/>
            <a:lstStyle/>
            <a:p>
              <a:endParaRPr lang="en-SA"/>
            </a:p>
          </p:txBody>
        </p:sp>
        <p:sp>
          <p:nvSpPr>
            <p:cNvPr id="66" name="Freeform 65">
              <a:extLst>
                <a:ext uri="{FF2B5EF4-FFF2-40B4-BE49-F238E27FC236}">
                  <a16:creationId xmlns:a16="http://schemas.microsoft.com/office/drawing/2014/main" id="{5631FD6B-4BA9-3720-26DA-A0F4D583AE07}"/>
                </a:ext>
              </a:extLst>
            </p:cNvPr>
            <p:cNvSpPr/>
            <p:nvPr/>
          </p:nvSpPr>
          <p:spPr>
            <a:xfrm>
              <a:off x="6563523" y="543360"/>
              <a:ext cx="483593" cy="318051"/>
            </a:xfrm>
            <a:custGeom>
              <a:avLst/>
              <a:gdLst>
                <a:gd name="csX0" fmla="*/ 242925 w 483593"/>
                <a:gd name="csY0" fmla="*/ 91869 h 318051"/>
                <a:gd name="csX1" fmla="*/ 396851 w 483593"/>
                <a:gd name="csY1" fmla="*/ 183 h 318051"/>
                <a:gd name="csX2" fmla="*/ 475376 w 483593"/>
                <a:gd name="csY2" fmla="*/ 9159 h 318051"/>
                <a:gd name="csX3" fmla="*/ 483068 w 483593"/>
                <a:gd name="csY3" fmla="*/ 37290 h 318051"/>
                <a:gd name="csX4" fmla="*/ 384992 w 483593"/>
                <a:gd name="csY4" fmla="*/ 219459 h 318051"/>
                <a:gd name="csX5" fmla="*/ 267524 w 483593"/>
                <a:gd name="csY5" fmla="*/ 212727 h 318051"/>
                <a:gd name="csX6" fmla="*/ 246370 w 483593"/>
                <a:gd name="csY6" fmla="*/ 285258 h 318051"/>
                <a:gd name="csX7" fmla="*/ 245730 w 483593"/>
                <a:gd name="csY7" fmla="*/ 307619 h 318051"/>
                <a:gd name="csX8" fmla="*/ 221851 w 483593"/>
                <a:gd name="csY8" fmla="*/ 312107 h 318051"/>
                <a:gd name="csX9" fmla="*/ 230666 w 483593"/>
                <a:gd name="csY9" fmla="*/ 228436 h 318051"/>
                <a:gd name="csX10" fmla="*/ 218566 w 483593"/>
                <a:gd name="csY10" fmla="*/ 214811 h 318051"/>
                <a:gd name="csX11" fmla="*/ 153022 w 483593"/>
                <a:gd name="csY11" fmla="*/ 225550 h 318051"/>
                <a:gd name="csX12" fmla="*/ 127781 w 483593"/>
                <a:gd name="csY12" fmla="*/ 225230 h 318051"/>
                <a:gd name="csX13" fmla="*/ 77461 w 483593"/>
                <a:gd name="csY13" fmla="*/ 206957 h 318051"/>
                <a:gd name="csX14" fmla="*/ 618 w 483593"/>
                <a:gd name="csY14" fmla="*/ 41217 h 318051"/>
                <a:gd name="csX15" fmla="*/ 34433 w 483593"/>
                <a:gd name="csY15" fmla="*/ 3950 h 318051"/>
                <a:gd name="csX16" fmla="*/ 242845 w 483593"/>
                <a:gd name="csY16" fmla="*/ 91869 h 318051"/>
                <a:gd name="csX17" fmla="*/ 394687 w 483593"/>
                <a:gd name="csY17" fmla="*/ 25348 h 318051"/>
                <a:gd name="csX18" fmla="*/ 281627 w 483593"/>
                <a:gd name="csY18" fmla="*/ 75199 h 318051"/>
                <a:gd name="csX19" fmla="*/ 265922 w 483593"/>
                <a:gd name="csY19" fmla="*/ 176422 h 318051"/>
                <a:gd name="csX20" fmla="*/ 361755 w 483593"/>
                <a:gd name="csY20" fmla="*/ 111584 h 318051"/>
                <a:gd name="csX21" fmla="*/ 337236 w 483593"/>
                <a:gd name="csY21" fmla="*/ 140036 h 318051"/>
                <a:gd name="csX22" fmla="*/ 284752 w 483593"/>
                <a:gd name="csY22" fmla="*/ 193412 h 318051"/>
                <a:gd name="csX23" fmla="*/ 390841 w 483593"/>
                <a:gd name="csY23" fmla="*/ 188203 h 318051"/>
                <a:gd name="csX24" fmla="*/ 458549 w 483593"/>
                <a:gd name="csY24" fmla="*/ 31359 h 318051"/>
                <a:gd name="csX25" fmla="*/ 394767 w 483593"/>
                <a:gd name="csY25" fmla="*/ 25429 h 318051"/>
                <a:gd name="csX26" fmla="*/ 74015 w 483593"/>
                <a:gd name="csY26" fmla="*/ 27593 h 318051"/>
                <a:gd name="csX27" fmla="*/ 26420 w 483593"/>
                <a:gd name="csY27" fmla="*/ 31359 h 318051"/>
                <a:gd name="csX28" fmla="*/ 74096 w 483593"/>
                <a:gd name="csY28" fmla="*/ 171533 h 318051"/>
                <a:gd name="csX29" fmla="*/ 201179 w 483593"/>
                <a:gd name="csY29" fmla="*/ 193412 h 318051"/>
                <a:gd name="csX30" fmla="*/ 139320 w 483593"/>
                <a:gd name="csY30" fmla="*/ 131541 h 318051"/>
                <a:gd name="csX31" fmla="*/ 143807 w 483593"/>
                <a:gd name="csY31" fmla="*/ 101486 h 318051"/>
                <a:gd name="csX32" fmla="*/ 220329 w 483593"/>
                <a:gd name="csY32" fmla="*/ 176502 h 318051"/>
                <a:gd name="csX33" fmla="*/ 210313 w 483593"/>
                <a:gd name="csY33" fmla="*/ 84576 h 318051"/>
                <a:gd name="csX34" fmla="*/ 74015 w 483593"/>
                <a:gd name="csY34" fmla="*/ 27673 h 318051"/>
                <a:gd name="csX35" fmla="*/ 242925 w 483593"/>
                <a:gd name="csY35" fmla="*/ 187161 h 318051"/>
                <a:gd name="csX36" fmla="*/ 237396 w 483593"/>
                <a:gd name="csY36" fmla="*/ 197420 h 318051"/>
                <a:gd name="csX37" fmla="*/ 242925 w 483593"/>
                <a:gd name="csY37" fmla="*/ 203911 h 318051"/>
                <a:gd name="csX38" fmla="*/ 249255 w 483593"/>
                <a:gd name="csY38" fmla="*/ 197420 h 318051"/>
                <a:gd name="csX39" fmla="*/ 242925 w 483593"/>
                <a:gd name="csY39" fmla="*/ 187161 h 31805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Lst>
              <a:rect l="l" t="t" r="r" b="b"/>
              <a:pathLst>
                <a:path w="483593" h="318051">
                  <a:moveTo>
                    <a:pt x="242925" y="91869"/>
                  </a:moveTo>
                  <a:cubicBezTo>
                    <a:pt x="264800" y="30237"/>
                    <a:pt x="336354" y="2347"/>
                    <a:pt x="396851" y="183"/>
                  </a:cubicBezTo>
                  <a:cubicBezTo>
                    <a:pt x="413357" y="-939"/>
                    <a:pt x="461033" y="3228"/>
                    <a:pt x="475376" y="9159"/>
                  </a:cubicBezTo>
                  <a:cubicBezTo>
                    <a:pt x="486193" y="13567"/>
                    <a:pt x="483308" y="27913"/>
                    <a:pt x="483068" y="37290"/>
                  </a:cubicBezTo>
                  <a:cubicBezTo>
                    <a:pt x="481706" y="105734"/>
                    <a:pt x="455264" y="192851"/>
                    <a:pt x="384992" y="219459"/>
                  </a:cubicBezTo>
                  <a:cubicBezTo>
                    <a:pt x="347332" y="233725"/>
                    <a:pt x="303662" y="229157"/>
                    <a:pt x="267524" y="212727"/>
                  </a:cubicBezTo>
                  <a:cubicBezTo>
                    <a:pt x="253582" y="235408"/>
                    <a:pt x="247573" y="258971"/>
                    <a:pt x="246370" y="285258"/>
                  </a:cubicBezTo>
                  <a:cubicBezTo>
                    <a:pt x="246050" y="292552"/>
                    <a:pt x="247092" y="300486"/>
                    <a:pt x="245730" y="307619"/>
                  </a:cubicBezTo>
                  <a:cubicBezTo>
                    <a:pt x="243646" y="318358"/>
                    <a:pt x="227621" y="322366"/>
                    <a:pt x="221851" y="312107"/>
                  </a:cubicBezTo>
                  <a:cubicBezTo>
                    <a:pt x="213679" y="297521"/>
                    <a:pt x="225537" y="247590"/>
                    <a:pt x="230666" y="228436"/>
                  </a:cubicBezTo>
                  <a:cubicBezTo>
                    <a:pt x="226419" y="224188"/>
                    <a:pt x="222573" y="219299"/>
                    <a:pt x="218566" y="214811"/>
                  </a:cubicBezTo>
                  <a:cubicBezTo>
                    <a:pt x="197493" y="222265"/>
                    <a:pt x="175377" y="225631"/>
                    <a:pt x="153022" y="225550"/>
                  </a:cubicBezTo>
                  <a:cubicBezTo>
                    <a:pt x="144528" y="225550"/>
                    <a:pt x="136195" y="224108"/>
                    <a:pt x="127781" y="225230"/>
                  </a:cubicBezTo>
                  <a:cubicBezTo>
                    <a:pt x="110714" y="221142"/>
                    <a:pt x="92445" y="216254"/>
                    <a:pt x="77461" y="206957"/>
                  </a:cubicBezTo>
                  <a:cubicBezTo>
                    <a:pt x="22734" y="173136"/>
                    <a:pt x="5025" y="100925"/>
                    <a:pt x="618" y="41217"/>
                  </a:cubicBezTo>
                  <a:cubicBezTo>
                    <a:pt x="-1946" y="6675"/>
                    <a:pt x="2382" y="7957"/>
                    <a:pt x="34433" y="3950"/>
                  </a:cubicBezTo>
                  <a:cubicBezTo>
                    <a:pt x="115522" y="-6068"/>
                    <a:pt x="205505" y="10201"/>
                    <a:pt x="242845" y="91869"/>
                  </a:cubicBezTo>
                  <a:close/>
                  <a:moveTo>
                    <a:pt x="394687" y="25348"/>
                  </a:moveTo>
                  <a:cubicBezTo>
                    <a:pt x="352620" y="29837"/>
                    <a:pt x="309351" y="40576"/>
                    <a:pt x="281627" y="75199"/>
                  </a:cubicBezTo>
                  <a:cubicBezTo>
                    <a:pt x="257508" y="105253"/>
                    <a:pt x="254223" y="141078"/>
                    <a:pt x="265922" y="176422"/>
                  </a:cubicBezTo>
                  <a:cubicBezTo>
                    <a:pt x="271931" y="168888"/>
                    <a:pt x="358950" y="67665"/>
                    <a:pt x="361755" y="111584"/>
                  </a:cubicBezTo>
                  <a:cubicBezTo>
                    <a:pt x="362476" y="122564"/>
                    <a:pt x="344207" y="133464"/>
                    <a:pt x="337236" y="140036"/>
                  </a:cubicBezTo>
                  <a:cubicBezTo>
                    <a:pt x="322011" y="154061"/>
                    <a:pt x="296851" y="176662"/>
                    <a:pt x="284752" y="193412"/>
                  </a:cubicBezTo>
                  <a:cubicBezTo>
                    <a:pt x="319127" y="202148"/>
                    <a:pt x="358870" y="207438"/>
                    <a:pt x="390841" y="188203"/>
                  </a:cubicBezTo>
                  <a:cubicBezTo>
                    <a:pt x="439879" y="158710"/>
                    <a:pt x="459511" y="86018"/>
                    <a:pt x="458549" y="31359"/>
                  </a:cubicBezTo>
                  <a:cubicBezTo>
                    <a:pt x="437956" y="27031"/>
                    <a:pt x="415841" y="24146"/>
                    <a:pt x="394767" y="25429"/>
                  </a:cubicBezTo>
                  <a:close/>
                  <a:moveTo>
                    <a:pt x="74015" y="27593"/>
                  </a:moveTo>
                  <a:cubicBezTo>
                    <a:pt x="57910" y="27593"/>
                    <a:pt x="42365" y="29195"/>
                    <a:pt x="26420" y="31359"/>
                  </a:cubicBezTo>
                  <a:cubicBezTo>
                    <a:pt x="26179" y="79607"/>
                    <a:pt x="39480" y="136189"/>
                    <a:pt x="74096" y="171533"/>
                  </a:cubicBezTo>
                  <a:cubicBezTo>
                    <a:pt x="104384" y="202469"/>
                    <a:pt x="161355" y="206877"/>
                    <a:pt x="201179" y="193412"/>
                  </a:cubicBezTo>
                  <a:cubicBezTo>
                    <a:pt x="181307" y="172174"/>
                    <a:pt x="160794" y="151176"/>
                    <a:pt x="139320" y="131541"/>
                  </a:cubicBezTo>
                  <a:cubicBezTo>
                    <a:pt x="107830" y="103169"/>
                    <a:pt x="135954" y="95956"/>
                    <a:pt x="143807" y="101486"/>
                  </a:cubicBezTo>
                  <a:cubicBezTo>
                    <a:pt x="159752" y="112706"/>
                    <a:pt x="206867" y="160313"/>
                    <a:pt x="220329" y="176502"/>
                  </a:cubicBezTo>
                  <a:cubicBezTo>
                    <a:pt x="227380" y="142360"/>
                    <a:pt x="231707" y="116954"/>
                    <a:pt x="210313" y="84576"/>
                  </a:cubicBezTo>
                  <a:cubicBezTo>
                    <a:pt x="182749" y="42820"/>
                    <a:pt x="122413" y="24787"/>
                    <a:pt x="74015" y="27673"/>
                  </a:cubicBezTo>
                  <a:close/>
                  <a:moveTo>
                    <a:pt x="242925" y="187161"/>
                  </a:moveTo>
                  <a:cubicBezTo>
                    <a:pt x="241082" y="190607"/>
                    <a:pt x="239319" y="194054"/>
                    <a:pt x="237396" y="197420"/>
                  </a:cubicBezTo>
                  <a:cubicBezTo>
                    <a:pt x="238838" y="199343"/>
                    <a:pt x="240922" y="202789"/>
                    <a:pt x="242925" y="203911"/>
                  </a:cubicBezTo>
                  <a:cubicBezTo>
                    <a:pt x="245169" y="201828"/>
                    <a:pt x="247412" y="199904"/>
                    <a:pt x="249255" y="197420"/>
                  </a:cubicBezTo>
                  <a:cubicBezTo>
                    <a:pt x="247733" y="194534"/>
                    <a:pt x="245650" y="189085"/>
                    <a:pt x="242925" y="187161"/>
                  </a:cubicBezTo>
                  <a:close/>
                </a:path>
              </a:pathLst>
            </a:custGeom>
            <a:solidFill>
              <a:srgbClr val="213C83"/>
            </a:solidFill>
            <a:ln w="8013" cap="flat">
              <a:noFill/>
              <a:prstDash val="solid"/>
              <a:miter/>
            </a:ln>
          </p:spPr>
          <p:txBody>
            <a:bodyPr/>
            <a:lstStyle/>
            <a:p>
              <a:endParaRPr lang="en-SA"/>
            </a:p>
          </p:txBody>
        </p:sp>
        <p:sp>
          <p:nvSpPr>
            <p:cNvPr id="68" name="Freeform 67">
              <a:extLst>
                <a:ext uri="{FF2B5EF4-FFF2-40B4-BE49-F238E27FC236}">
                  <a16:creationId xmlns:a16="http://schemas.microsoft.com/office/drawing/2014/main" id="{E997005B-7799-1501-B6E2-CE0A5DB7806E}"/>
                </a:ext>
              </a:extLst>
            </p:cNvPr>
            <p:cNvSpPr/>
            <p:nvPr/>
          </p:nvSpPr>
          <p:spPr>
            <a:xfrm>
              <a:off x="6232344" y="601228"/>
              <a:ext cx="207552" cy="302980"/>
            </a:xfrm>
            <a:custGeom>
              <a:avLst/>
              <a:gdLst>
                <a:gd name="csX0" fmla="*/ 106318 w 207552"/>
                <a:gd name="csY0" fmla="*/ 302967 h 302980"/>
                <a:gd name="csX1" fmla="*/ 9043 w 207552"/>
                <a:gd name="csY1" fmla="*/ 244141 h 302980"/>
                <a:gd name="csX2" fmla="*/ 77151 w 207552"/>
                <a:gd name="csY2" fmla="*/ 28471 h 302980"/>
                <a:gd name="csX3" fmla="*/ 100549 w 207552"/>
                <a:gd name="csY3" fmla="*/ 19 h 302980"/>
                <a:gd name="csX4" fmla="*/ 129955 w 207552"/>
                <a:gd name="csY4" fmla="*/ 29352 h 302980"/>
                <a:gd name="csX5" fmla="*/ 207359 w 207552"/>
                <a:gd name="csY5" fmla="*/ 194852 h 302980"/>
                <a:gd name="csX6" fmla="*/ 106398 w 207552"/>
                <a:gd name="csY6" fmla="*/ 302887 h 302980"/>
                <a:gd name="csX7" fmla="*/ 103753 w 207552"/>
                <a:gd name="csY7" fmla="*/ 36966 h 302980"/>
                <a:gd name="csX8" fmla="*/ 26030 w 207552"/>
                <a:gd name="csY8" fmla="*/ 184994 h 302980"/>
                <a:gd name="csX9" fmla="*/ 103753 w 207552"/>
                <a:gd name="csY9" fmla="*/ 277401 h 302980"/>
                <a:gd name="csX10" fmla="*/ 181798 w 207552"/>
                <a:gd name="csY10" fmla="*/ 198859 h 302980"/>
                <a:gd name="csX11" fmla="*/ 118097 w 207552"/>
                <a:gd name="csY11" fmla="*/ 58605 h 302980"/>
                <a:gd name="csX12" fmla="*/ 103753 w 207552"/>
                <a:gd name="csY12" fmla="*/ 36966 h 30298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207552" h="302980">
                  <a:moveTo>
                    <a:pt x="106318" y="302967"/>
                  </a:moveTo>
                  <a:cubicBezTo>
                    <a:pt x="65773" y="303608"/>
                    <a:pt x="26911" y="281088"/>
                    <a:pt x="9043" y="244141"/>
                  </a:cubicBezTo>
                  <a:cubicBezTo>
                    <a:pt x="-23730" y="176499"/>
                    <a:pt x="40372" y="83370"/>
                    <a:pt x="77151" y="28471"/>
                  </a:cubicBezTo>
                  <a:cubicBezTo>
                    <a:pt x="83001" y="19815"/>
                    <a:pt x="91174" y="4508"/>
                    <a:pt x="100549" y="19"/>
                  </a:cubicBezTo>
                  <a:cubicBezTo>
                    <a:pt x="115452" y="-702"/>
                    <a:pt x="122904" y="18853"/>
                    <a:pt x="129955" y="29352"/>
                  </a:cubicBezTo>
                  <a:cubicBezTo>
                    <a:pt x="155997" y="68383"/>
                    <a:pt x="204554" y="149249"/>
                    <a:pt x="207359" y="194852"/>
                  </a:cubicBezTo>
                  <a:cubicBezTo>
                    <a:pt x="210964" y="253919"/>
                    <a:pt x="163689" y="299681"/>
                    <a:pt x="106398" y="302887"/>
                  </a:cubicBezTo>
                  <a:close/>
                  <a:moveTo>
                    <a:pt x="103753" y="36966"/>
                  </a:moveTo>
                  <a:cubicBezTo>
                    <a:pt x="77792" y="70547"/>
                    <a:pt x="35164" y="144841"/>
                    <a:pt x="26030" y="184994"/>
                  </a:cubicBezTo>
                  <a:cubicBezTo>
                    <a:pt x="14651" y="234924"/>
                    <a:pt x="55276" y="274516"/>
                    <a:pt x="103753" y="277401"/>
                  </a:cubicBezTo>
                  <a:cubicBezTo>
                    <a:pt x="145500" y="276279"/>
                    <a:pt x="182839" y="241736"/>
                    <a:pt x="181798" y="198859"/>
                  </a:cubicBezTo>
                  <a:cubicBezTo>
                    <a:pt x="180917" y="162233"/>
                    <a:pt x="138449" y="90743"/>
                    <a:pt x="118097" y="58605"/>
                  </a:cubicBezTo>
                  <a:cubicBezTo>
                    <a:pt x="113850" y="51953"/>
                    <a:pt x="109843" y="42015"/>
                    <a:pt x="103753" y="36966"/>
                  </a:cubicBezTo>
                  <a:close/>
                </a:path>
              </a:pathLst>
            </a:custGeom>
            <a:solidFill>
              <a:srgbClr val="213C83"/>
            </a:solidFill>
            <a:ln w="8013" cap="flat">
              <a:noFill/>
              <a:prstDash val="solid"/>
              <a:miter/>
            </a:ln>
          </p:spPr>
          <p:txBody>
            <a:bodyPr/>
            <a:lstStyle/>
            <a:p>
              <a:endParaRPr lang="en-SA"/>
            </a:p>
          </p:txBody>
        </p:sp>
      </p:grpSp>
      <p:grpSp>
        <p:nvGrpSpPr>
          <p:cNvPr id="70" name="Graphic 3">
            <a:extLst>
              <a:ext uri="{FF2B5EF4-FFF2-40B4-BE49-F238E27FC236}">
                <a16:creationId xmlns:a16="http://schemas.microsoft.com/office/drawing/2014/main" id="{7EDD4E11-D23A-DF21-A098-289D22D23698}"/>
              </a:ext>
            </a:extLst>
          </p:cNvPr>
          <p:cNvGrpSpPr/>
          <p:nvPr/>
        </p:nvGrpSpPr>
        <p:grpSpPr>
          <a:xfrm>
            <a:off x="8237804" y="837129"/>
            <a:ext cx="457976" cy="649455"/>
            <a:chOff x="7510016" y="82486"/>
            <a:chExt cx="621666" cy="881584"/>
          </a:xfrm>
          <a:solidFill>
            <a:srgbClr val="213C83"/>
          </a:solidFill>
        </p:grpSpPr>
        <p:sp>
          <p:nvSpPr>
            <p:cNvPr id="72" name="Freeform 71">
              <a:extLst>
                <a:ext uri="{FF2B5EF4-FFF2-40B4-BE49-F238E27FC236}">
                  <a16:creationId xmlns:a16="http://schemas.microsoft.com/office/drawing/2014/main" id="{195AFDDD-CC88-A30E-BB65-93BA8F131F64}"/>
                </a:ext>
              </a:extLst>
            </p:cNvPr>
            <p:cNvSpPr/>
            <p:nvPr/>
          </p:nvSpPr>
          <p:spPr>
            <a:xfrm>
              <a:off x="7510016" y="82486"/>
              <a:ext cx="621666" cy="881584"/>
            </a:xfrm>
            <a:custGeom>
              <a:avLst/>
              <a:gdLst>
                <a:gd name="csX0" fmla="*/ 314136 w 621666"/>
                <a:gd name="csY0" fmla="*/ 881577 h 881584"/>
                <a:gd name="csX1" fmla="*/ 65339 w 621666"/>
                <a:gd name="csY1" fmla="*/ 768252 h 881584"/>
                <a:gd name="csX2" fmla="*/ 996 w 621666"/>
                <a:gd name="csY2" fmla="*/ 578950 h 881584"/>
                <a:gd name="csX3" fmla="*/ 13336 w 621666"/>
                <a:gd name="csY3" fmla="*/ 530462 h 881584"/>
                <a:gd name="csX4" fmla="*/ 237934 w 621666"/>
                <a:gd name="csY4" fmla="*/ 101366 h 881584"/>
                <a:gd name="csX5" fmla="*/ 286812 w 621666"/>
                <a:gd name="csY5" fmla="*/ 27553 h 881584"/>
                <a:gd name="csX6" fmla="*/ 307245 w 621666"/>
                <a:gd name="csY6" fmla="*/ 63 h 881584"/>
                <a:gd name="csX7" fmla="*/ 335370 w 621666"/>
                <a:gd name="csY7" fmla="*/ 27874 h 881584"/>
                <a:gd name="csX8" fmla="*/ 604599 w 621666"/>
                <a:gd name="csY8" fmla="*/ 518601 h 881584"/>
                <a:gd name="csX9" fmla="*/ 621666 w 621666"/>
                <a:gd name="csY9" fmla="*/ 595139 h 881584"/>
                <a:gd name="csX10" fmla="*/ 562051 w 621666"/>
                <a:gd name="csY10" fmla="*/ 761360 h 881584"/>
                <a:gd name="csX11" fmla="*/ 314216 w 621666"/>
                <a:gd name="csY11" fmla="*/ 881497 h 881584"/>
                <a:gd name="csX12" fmla="*/ 310290 w 621666"/>
                <a:gd name="csY12" fmla="*/ 32041 h 881584"/>
                <a:gd name="csX13" fmla="*/ 259729 w 621666"/>
                <a:gd name="csY13" fmla="*/ 107457 h 881584"/>
                <a:gd name="csX14" fmla="*/ 30884 w 621666"/>
                <a:gd name="csY14" fmla="*/ 546972 h 881584"/>
                <a:gd name="csX15" fmla="*/ 29201 w 621666"/>
                <a:gd name="csY15" fmla="*/ 648436 h 881584"/>
                <a:gd name="csX16" fmla="*/ 312132 w 621666"/>
                <a:gd name="csY16" fmla="*/ 859457 h 881584"/>
                <a:gd name="csX17" fmla="*/ 592340 w 621666"/>
                <a:gd name="csY17" fmla="*/ 645631 h 881584"/>
                <a:gd name="csX18" fmla="*/ 588013 w 621666"/>
                <a:gd name="csY18" fmla="*/ 538156 h 881584"/>
                <a:gd name="csX19" fmla="*/ 364215 w 621666"/>
                <a:gd name="csY19" fmla="*/ 111385 h 881584"/>
                <a:gd name="csX20" fmla="*/ 328879 w 621666"/>
                <a:gd name="csY20" fmla="*/ 58088 h 881584"/>
                <a:gd name="csX21" fmla="*/ 310290 w 621666"/>
                <a:gd name="csY21" fmla="*/ 32041 h 88158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Lst>
              <a:rect l="l" t="t" r="r" b="b"/>
              <a:pathLst>
                <a:path w="621666" h="881584">
                  <a:moveTo>
                    <a:pt x="314136" y="881577"/>
                  </a:moveTo>
                  <a:cubicBezTo>
                    <a:pt x="218704" y="882218"/>
                    <a:pt x="126476" y="842627"/>
                    <a:pt x="65339" y="768252"/>
                  </a:cubicBezTo>
                  <a:cubicBezTo>
                    <a:pt x="25275" y="719604"/>
                    <a:pt x="-6055" y="641062"/>
                    <a:pt x="996" y="578950"/>
                  </a:cubicBezTo>
                  <a:cubicBezTo>
                    <a:pt x="2839" y="562681"/>
                    <a:pt x="8528" y="546171"/>
                    <a:pt x="13336" y="530462"/>
                  </a:cubicBezTo>
                  <a:cubicBezTo>
                    <a:pt x="56124" y="390289"/>
                    <a:pt x="158287" y="224629"/>
                    <a:pt x="237934" y="101366"/>
                  </a:cubicBezTo>
                  <a:cubicBezTo>
                    <a:pt x="253960" y="76602"/>
                    <a:pt x="270866" y="52398"/>
                    <a:pt x="286812" y="27553"/>
                  </a:cubicBezTo>
                  <a:cubicBezTo>
                    <a:pt x="292341" y="18897"/>
                    <a:pt x="297950" y="5032"/>
                    <a:pt x="307245" y="63"/>
                  </a:cubicBezTo>
                  <a:cubicBezTo>
                    <a:pt x="322469" y="-1219"/>
                    <a:pt x="328238" y="17294"/>
                    <a:pt x="335370" y="27874"/>
                  </a:cubicBezTo>
                  <a:cubicBezTo>
                    <a:pt x="435529" y="178145"/>
                    <a:pt x="549231" y="348293"/>
                    <a:pt x="604599" y="518601"/>
                  </a:cubicBezTo>
                  <a:cubicBezTo>
                    <a:pt x="612532" y="543045"/>
                    <a:pt x="621666" y="569253"/>
                    <a:pt x="621666" y="595139"/>
                  </a:cubicBezTo>
                  <a:cubicBezTo>
                    <a:pt x="621666" y="650439"/>
                    <a:pt x="594824" y="717441"/>
                    <a:pt x="562051" y="761360"/>
                  </a:cubicBezTo>
                  <a:cubicBezTo>
                    <a:pt x="505320" y="837337"/>
                    <a:pt x="407885" y="881177"/>
                    <a:pt x="314216" y="881497"/>
                  </a:cubicBezTo>
                  <a:close/>
                  <a:moveTo>
                    <a:pt x="310290" y="32041"/>
                  </a:moveTo>
                  <a:cubicBezTo>
                    <a:pt x="294104" y="57527"/>
                    <a:pt x="276155" y="81971"/>
                    <a:pt x="259729" y="107457"/>
                  </a:cubicBezTo>
                  <a:cubicBezTo>
                    <a:pt x="177277" y="235128"/>
                    <a:pt x="74714" y="400948"/>
                    <a:pt x="30884" y="546972"/>
                  </a:cubicBezTo>
                  <a:cubicBezTo>
                    <a:pt x="18704" y="587686"/>
                    <a:pt x="19666" y="605799"/>
                    <a:pt x="29201" y="648436"/>
                  </a:cubicBezTo>
                  <a:cubicBezTo>
                    <a:pt x="57326" y="773943"/>
                    <a:pt x="184889" y="865228"/>
                    <a:pt x="312132" y="859457"/>
                  </a:cubicBezTo>
                  <a:cubicBezTo>
                    <a:pt x="448110" y="859457"/>
                    <a:pt x="558445" y="776828"/>
                    <a:pt x="592340" y="645631"/>
                  </a:cubicBezTo>
                  <a:cubicBezTo>
                    <a:pt x="604359" y="598986"/>
                    <a:pt x="601394" y="583679"/>
                    <a:pt x="588013" y="538156"/>
                  </a:cubicBezTo>
                  <a:cubicBezTo>
                    <a:pt x="546186" y="396540"/>
                    <a:pt x="444984" y="235208"/>
                    <a:pt x="364215" y="111385"/>
                  </a:cubicBezTo>
                  <a:lnTo>
                    <a:pt x="328879" y="58088"/>
                  </a:lnTo>
                  <a:cubicBezTo>
                    <a:pt x="323190" y="49673"/>
                    <a:pt x="317421" y="39174"/>
                    <a:pt x="310290" y="32041"/>
                  </a:cubicBezTo>
                  <a:close/>
                </a:path>
              </a:pathLst>
            </a:custGeom>
            <a:solidFill>
              <a:srgbClr val="213C83"/>
            </a:solidFill>
            <a:ln w="8013" cap="flat">
              <a:noFill/>
              <a:prstDash val="solid"/>
              <a:miter/>
            </a:ln>
          </p:spPr>
          <p:txBody>
            <a:bodyPr/>
            <a:lstStyle/>
            <a:p>
              <a:endParaRPr lang="en-SA"/>
            </a:p>
          </p:txBody>
        </p:sp>
        <p:sp>
          <p:nvSpPr>
            <p:cNvPr id="73" name="Freeform 72">
              <a:extLst>
                <a:ext uri="{FF2B5EF4-FFF2-40B4-BE49-F238E27FC236}">
                  <a16:creationId xmlns:a16="http://schemas.microsoft.com/office/drawing/2014/main" id="{C0738E2D-78C0-FFEA-1666-A19A7A2758C8}"/>
                </a:ext>
              </a:extLst>
            </p:cNvPr>
            <p:cNvSpPr/>
            <p:nvPr/>
          </p:nvSpPr>
          <p:spPr>
            <a:xfrm>
              <a:off x="7646734" y="349913"/>
              <a:ext cx="351804" cy="516620"/>
            </a:xfrm>
            <a:custGeom>
              <a:avLst/>
              <a:gdLst>
                <a:gd name="csX0" fmla="*/ 156024 w 351804"/>
                <a:gd name="csY0" fmla="*/ 197958 h 516620"/>
                <a:gd name="csX1" fmla="*/ 73492 w 351804"/>
                <a:gd name="csY1" fmla="*/ 24444 h 516620"/>
                <a:gd name="csX2" fmla="*/ 86873 w 351804"/>
                <a:gd name="csY2" fmla="*/ 0 h 516620"/>
                <a:gd name="csX3" fmla="*/ 149133 w 351804"/>
                <a:gd name="csY3" fmla="*/ 23402 h 516620"/>
                <a:gd name="csX4" fmla="*/ 177418 w 351804"/>
                <a:gd name="csY4" fmla="*/ 190424 h 516620"/>
                <a:gd name="csX5" fmla="*/ 191840 w 351804"/>
                <a:gd name="csY5" fmla="*/ 279626 h 516620"/>
                <a:gd name="csX6" fmla="*/ 213235 w 351804"/>
                <a:gd name="csY6" fmla="*/ 252857 h 516620"/>
                <a:gd name="csX7" fmla="*/ 236472 w 351804"/>
                <a:gd name="csY7" fmla="*/ 154519 h 516620"/>
                <a:gd name="csX8" fmla="*/ 344083 w 351804"/>
                <a:gd name="csY8" fmla="*/ 120698 h 516620"/>
                <a:gd name="csX9" fmla="*/ 348010 w 351804"/>
                <a:gd name="csY9" fmla="*/ 173674 h 516620"/>
                <a:gd name="csX10" fmla="*/ 230062 w 351804"/>
                <a:gd name="csY10" fmla="*/ 265921 h 516620"/>
                <a:gd name="csX11" fmla="*/ 192802 w 351804"/>
                <a:gd name="csY11" fmla="*/ 316813 h 516620"/>
                <a:gd name="csX12" fmla="*/ 191520 w 351804"/>
                <a:gd name="csY12" fmla="*/ 347989 h 516620"/>
                <a:gd name="csX13" fmla="*/ 184950 w 351804"/>
                <a:gd name="csY13" fmla="*/ 409300 h 516620"/>
                <a:gd name="csX14" fmla="*/ 196568 w 351804"/>
                <a:gd name="csY14" fmla="*/ 485598 h 516620"/>
                <a:gd name="csX15" fmla="*/ 209629 w 351804"/>
                <a:gd name="csY15" fmla="*/ 499223 h 516620"/>
                <a:gd name="csX16" fmla="*/ 199132 w 351804"/>
                <a:gd name="csY16" fmla="*/ 516133 h 516620"/>
                <a:gd name="csX17" fmla="*/ 167001 w 351804"/>
                <a:gd name="csY17" fmla="*/ 477824 h 516620"/>
                <a:gd name="csX18" fmla="*/ 156183 w 351804"/>
                <a:gd name="csY18" fmla="*/ 493372 h 516620"/>
                <a:gd name="csX19" fmla="*/ 93924 w 351804"/>
                <a:gd name="csY19" fmla="*/ 515733 h 516620"/>
                <a:gd name="csX20" fmla="*/ 86953 w 351804"/>
                <a:gd name="csY20" fmla="*/ 501226 h 516620"/>
                <a:gd name="csX21" fmla="*/ 145286 w 351804"/>
                <a:gd name="csY21" fmla="*/ 473416 h 516620"/>
                <a:gd name="csX22" fmla="*/ 167001 w 351804"/>
                <a:gd name="csY22" fmla="*/ 393191 h 516620"/>
                <a:gd name="csX23" fmla="*/ 123572 w 351804"/>
                <a:gd name="csY23" fmla="*/ 352878 h 516620"/>
                <a:gd name="csX24" fmla="*/ 14 w 351804"/>
                <a:gd name="csY24" fmla="*/ 232100 h 516620"/>
                <a:gd name="csX25" fmla="*/ 22370 w 351804"/>
                <a:gd name="csY25" fmla="*/ 209098 h 516620"/>
                <a:gd name="csX26" fmla="*/ 137033 w 351804"/>
                <a:gd name="csY26" fmla="*/ 269688 h 516620"/>
                <a:gd name="csX27" fmla="*/ 138635 w 351804"/>
                <a:gd name="csY27" fmla="*/ 338051 h 516620"/>
                <a:gd name="csX28" fmla="*/ 169565 w 351804"/>
                <a:gd name="csY28" fmla="*/ 367224 h 516620"/>
                <a:gd name="csX29" fmla="*/ 170527 w 351804"/>
                <a:gd name="csY29" fmla="*/ 323064 h 516620"/>
                <a:gd name="csX30" fmla="*/ 156104 w 351804"/>
                <a:gd name="csY30" fmla="*/ 198118 h 516620"/>
                <a:gd name="csX31" fmla="*/ 96729 w 351804"/>
                <a:gd name="csY31" fmla="*/ 24124 h 516620"/>
                <a:gd name="csX32" fmla="*/ 150655 w 351804"/>
                <a:gd name="csY32" fmla="*/ 172312 h 516620"/>
                <a:gd name="csX33" fmla="*/ 137514 w 351804"/>
                <a:gd name="csY33" fmla="*/ 132560 h 516620"/>
                <a:gd name="csX34" fmla="*/ 139357 w 351804"/>
                <a:gd name="csY34" fmla="*/ 105871 h 516620"/>
                <a:gd name="csX35" fmla="*/ 150655 w 351804"/>
                <a:gd name="csY35" fmla="*/ 107474 h 516620"/>
                <a:gd name="csX36" fmla="*/ 170446 w 351804"/>
                <a:gd name="csY36" fmla="*/ 165820 h 516620"/>
                <a:gd name="csX37" fmla="*/ 96729 w 351804"/>
                <a:gd name="csY37" fmla="*/ 24124 h 516620"/>
                <a:gd name="csX38" fmla="*/ 327497 w 351804"/>
                <a:gd name="csY38" fmla="*/ 142418 h 516620"/>
                <a:gd name="csX39" fmla="*/ 228619 w 351804"/>
                <a:gd name="csY39" fmla="*/ 234103 h 516620"/>
                <a:gd name="csX40" fmla="*/ 229340 w 351804"/>
                <a:gd name="csY40" fmla="*/ 233542 h 516620"/>
                <a:gd name="csX41" fmla="*/ 266920 w 351804"/>
                <a:gd name="csY41" fmla="*/ 205652 h 516620"/>
                <a:gd name="csX42" fmla="*/ 247049 w 351804"/>
                <a:gd name="csY42" fmla="*/ 246526 h 516620"/>
                <a:gd name="csX43" fmla="*/ 328058 w 351804"/>
                <a:gd name="csY43" fmla="*/ 164618 h 516620"/>
                <a:gd name="csX44" fmla="*/ 329019 w 351804"/>
                <a:gd name="csY44" fmla="*/ 142418 h 516620"/>
                <a:gd name="csX45" fmla="*/ 327497 w 351804"/>
                <a:gd name="csY45" fmla="*/ 142418 h 516620"/>
                <a:gd name="csX46" fmla="*/ 21008 w 351804"/>
                <a:gd name="csY46" fmla="*/ 230417 h 516620"/>
                <a:gd name="csX47" fmla="*/ 105222 w 351804"/>
                <a:gd name="csY47" fmla="*/ 334605 h 516620"/>
                <a:gd name="csX48" fmla="*/ 85431 w 351804"/>
                <a:gd name="csY48" fmla="*/ 291086 h 516620"/>
                <a:gd name="csX49" fmla="*/ 123492 w 351804"/>
                <a:gd name="csY49" fmla="*/ 322022 h 516620"/>
                <a:gd name="csX50" fmla="*/ 106024 w 351804"/>
                <a:gd name="csY50" fmla="*/ 260631 h 516620"/>
                <a:gd name="csX51" fmla="*/ 21008 w 351804"/>
                <a:gd name="csY51" fmla="*/ 230417 h 51662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Lst>
              <a:rect l="l" t="t" r="r" b="b"/>
              <a:pathLst>
                <a:path w="351804" h="516620">
                  <a:moveTo>
                    <a:pt x="156024" y="197958"/>
                  </a:moveTo>
                  <a:cubicBezTo>
                    <a:pt x="74694" y="165980"/>
                    <a:pt x="47450" y="110760"/>
                    <a:pt x="73492" y="24444"/>
                  </a:cubicBezTo>
                  <a:cubicBezTo>
                    <a:pt x="75735" y="17071"/>
                    <a:pt x="78219" y="2404"/>
                    <a:pt x="86873" y="0"/>
                  </a:cubicBezTo>
                  <a:cubicBezTo>
                    <a:pt x="102338" y="641"/>
                    <a:pt x="135431" y="15468"/>
                    <a:pt x="149133" y="23402"/>
                  </a:cubicBezTo>
                  <a:cubicBezTo>
                    <a:pt x="217001" y="62994"/>
                    <a:pt x="229020" y="131758"/>
                    <a:pt x="177418" y="190424"/>
                  </a:cubicBezTo>
                  <a:lnTo>
                    <a:pt x="191840" y="279626"/>
                  </a:lnTo>
                  <a:cubicBezTo>
                    <a:pt x="197770" y="270169"/>
                    <a:pt x="205382" y="260792"/>
                    <a:pt x="213235" y="252857"/>
                  </a:cubicBezTo>
                  <a:cubicBezTo>
                    <a:pt x="198251" y="221040"/>
                    <a:pt x="211152" y="177040"/>
                    <a:pt x="236472" y="154519"/>
                  </a:cubicBezTo>
                  <a:cubicBezTo>
                    <a:pt x="259148" y="134243"/>
                    <a:pt x="312513" y="119015"/>
                    <a:pt x="344083" y="120698"/>
                  </a:cubicBezTo>
                  <a:cubicBezTo>
                    <a:pt x="357064" y="128713"/>
                    <a:pt x="350253" y="160290"/>
                    <a:pt x="348010" y="173674"/>
                  </a:cubicBezTo>
                  <a:cubicBezTo>
                    <a:pt x="337192" y="238351"/>
                    <a:pt x="297609" y="277221"/>
                    <a:pt x="230062" y="265921"/>
                  </a:cubicBezTo>
                  <a:cubicBezTo>
                    <a:pt x="221648" y="275057"/>
                    <a:pt x="196328" y="306474"/>
                    <a:pt x="192802" y="316813"/>
                  </a:cubicBezTo>
                  <a:cubicBezTo>
                    <a:pt x="190959" y="322263"/>
                    <a:pt x="191840" y="340696"/>
                    <a:pt x="191520" y="347989"/>
                  </a:cubicBezTo>
                  <a:cubicBezTo>
                    <a:pt x="190639" y="368346"/>
                    <a:pt x="189197" y="389344"/>
                    <a:pt x="184950" y="409300"/>
                  </a:cubicBezTo>
                  <a:cubicBezTo>
                    <a:pt x="178780" y="438313"/>
                    <a:pt x="174453" y="458509"/>
                    <a:pt x="196568" y="485598"/>
                  </a:cubicBezTo>
                  <a:cubicBezTo>
                    <a:pt x="200575" y="490487"/>
                    <a:pt x="205623" y="494414"/>
                    <a:pt x="209629" y="499223"/>
                  </a:cubicBezTo>
                  <a:cubicBezTo>
                    <a:pt x="215639" y="506356"/>
                    <a:pt x="208187" y="518057"/>
                    <a:pt x="199132" y="516133"/>
                  </a:cubicBezTo>
                  <a:cubicBezTo>
                    <a:pt x="186312" y="513408"/>
                    <a:pt x="173491" y="488483"/>
                    <a:pt x="167001" y="477824"/>
                  </a:cubicBezTo>
                  <a:cubicBezTo>
                    <a:pt x="164276" y="483915"/>
                    <a:pt x="160671" y="488563"/>
                    <a:pt x="156183" y="493372"/>
                  </a:cubicBezTo>
                  <a:cubicBezTo>
                    <a:pt x="142322" y="505875"/>
                    <a:pt x="111312" y="520381"/>
                    <a:pt x="93924" y="515733"/>
                  </a:cubicBezTo>
                  <a:cubicBezTo>
                    <a:pt x="87674" y="514050"/>
                    <a:pt x="84870" y="507157"/>
                    <a:pt x="86953" y="501226"/>
                  </a:cubicBezTo>
                  <a:cubicBezTo>
                    <a:pt x="91280" y="488964"/>
                    <a:pt x="127418" y="498501"/>
                    <a:pt x="145286" y="473416"/>
                  </a:cubicBezTo>
                  <a:cubicBezTo>
                    <a:pt x="156905" y="457066"/>
                    <a:pt x="159228" y="414349"/>
                    <a:pt x="167001" y="393191"/>
                  </a:cubicBezTo>
                  <a:cubicBezTo>
                    <a:pt x="150735" y="382692"/>
                    <a:pt x="137514" y="361774"/>
                    <a:pt x="123572" y="352878"/>
                  </a:cubicBezTo>
                  <a:cubicBezTo>
                    <a:pt x="46248" y="372514"/>
                    <a:pt x="-947" y="304551"/>
                    <a:pt x="14" y="232100"/>
                  </a:cubicBezTo>
                  <a:cubicBezTo>
                    <a:pt x="255" y="212144"/>
                    <a:pt x="415" y="207896"/>
                    <a:pt x="22370" y="209098"/>
                  </a:cubicBezTo>
                  <a:cubicBezTo>
                    <a:pt x="66921" y="211422"/>
                    <a:pt x="117402" y="224726"/>
                    <a:pt x="137033" y="269688"/>
                  </a:cubicBezTo>
                  <a:cubicBezTo>
                    <a:pt x="146728" y="291808"/>
                    <a:pt x="147370" y="315611"/>
                    <a:pt x="138635" y="338051"/>
                  </a:cubicBezTo>
                  <a:cubicBezTo>
                    <a:pt x="148812" y="347829"/>
                    <a:pt x="159149" y="357687"/>
                    <a:pt x="169565" y="367224"/>
                  </a:cubicBezTo>
                  <a:cubicBezTo>
                    <a:pt x="168844" y="352477"/>
                    <a:pt x="170446" y="337811"/>
                    <a:pt x="170527" y="323064"/>
                  </a:cubicBezTo>
                  <a:cubicBezTo>
                    <a:pt x="170687" y="281068"/>
                    <a:pt x="167402" y="238672"/>
                    <a:pt x="156104" y="198118"/>
                  </a:cubicBezTo>
                  <a:close/>
                  <a:moveTo>
                    <a:pt x="96729" y="24124"/>
                  </a:moveTo>
                  <a:cubicBezTo>
                    <a:pt x="74533" y="93529"/>
                    <a:pt x="81825" y="140334"/>
                    <a:pt x="150655" y="172312"/>
                  </a:cubicBezTo>
                  <a:cubicBezTo>
                    <a:pt x="146889" y="158927"/>
                    <a:pt x="142081" y="145703"/>
                    <a:pt x="137514" y="132560"/>
                  </a:cubicBezTo>
                  <a:cubicBezTo>
                    <a:pt x="134709" y="124385"/>
                    <a:pt x="125735" y="109478"/>
                    <a:pt x="139357" y="105871"/>
                  </a:cubicBezTo>
                  <a:cubicBezTo>
                    <a:pt x="143443" y="104830"/>
                    <a:pt x="147049" y="105471"/>
                    <a:pt x="150655" y="107474"/>
                  </a:cubicBezTo>
                  <a:cubicBezTo>
                    <a:pt x="158187" y="126228"/>
                    <a:pt x="165318" y="146264"/>
                    <a:pt x="170446" y="165820"/>
                  </a:cubicBezTo>
                  <a:cubicBezTo>
                    <a:pt x="218684" y="104108"/>
                    <a:pt x="160991" y="39832"/>
                    <a:pt x="96729" y="24124"/>
                  </a:cubicBezTo>
                  <a:close/>
                  <a:moveTo>
                    <a:pt x="327497" y="142418"/>
                  </a:moveTo>
                  <a:cubicBezTo>
                    <a:pt x="271328" y="148829"/>
                    <a:pt x="223732" y="170629"/>
                    <a:pt x="228619" y="234103"/>
                  </a:cubicBezTo>
                  <a:lnTo>
                    <a:pt x="229340" y="233542"/>
                  </a:lnTo>
                  <a:cubicBezTo>
                    <a:pt x="239917" y="224245"/>
                    <a:pt x="252017" y="199881"/>
                    <a:pt x="266920" y="205652"/>
                  </a:cubicBezTo>
                  <a:cubicBezTo>
                    <a:pt x="281023" y="217994"/>
                    <a:pt x="254501" y="237309"/>
                    <a:pt x="247049" y="246526"/>
                  </a:cubicBezTo>
                  <a:cubicBezTo>
                    <a:pt x="300093" y="247968"/>
                    <a:pt x="321007" y="212785"/>
                    <a:pt x="328058" y="164618"/>
                  </a:cubicBezTo>
                  <a:cubicBezTo>
                    <a:pt x="328699" y="160049"/>
                    <a:pt x="332064" y="146264"/>
                    <a:pt x="329019" y="142418"/>
                  </a:cubicBezTo>
                  <a:lnTo>
                    <a:pt x="327497" y="142418"/>
                  </a:lnTo>
                  <a:close/>
                  <a:moveTo>
                    <a:pt x="21008" y="230417"/>
                  </a:moveTo>
                  <a:cubicBezTo>
                    <a:pt x="20688" y="281629"/>
                    <a:pt x="46008" y="339334"/>
                    <a:pt x="105222" y="334605"/>
                  </a:cubicBezTo>
                  <a:cubicBezTo>
                    <a:pt x="96489" y="325629"/>
                    <a:pt x="63476" y="301345"/>
                    <a:pt x="85431" y="291086"/>
                  </a:cubicBezTo>
                  <a:cubicBezTo>
                    <a:pt x="95206" y="288361"/>
                    <a:pt x="113956" y="314489"/>
                    <a:pt x="123492" y="322022"/>
                  </a:cubicBezTo>
                  <a:cubicBezTo>
                    <a:pt x="124132" y="298380"/>
                    <a:pt x="123171" y="278904"/>
                    <a:pt x="106024" y="260631"/>
                  </a:cubicBezTo>
                  <a:cubicBezTo>
                    <a:pt x="85832" y="239152"/>
                    <a:pt x="50094" y="228333"/>
                    <a:pt x="21008" y="230417"/>
                  </a:cubicBezTo>
                  <a:close/>
                </a:path>
              </a:pathLst>
            </a:custGeom>
            <a:solidFill>
              <a:srgbClr val="213C83"/>
            </a:solidFill>
            <a:ln w="8013" cap="flat">
              <a:noFill/>
              <a:prstDash val="solid"/>
              <a:miter/>
            </a:ln>
          </p:spPr>
          <p:txBody>
            <a:bodyPr/>
            <a:lstStyle/>
            <a:p>
              <a:endParaRPr lang="en-SA"/>
            </a:p>
          </p:txBody>
        </p:sp>
      </p:grpSp>
      <p:grpSp>
        <p:nvGrpSpPr>
          <p:cNvPr id="74" name="Graphic 3">
            <a:extLst>
              <a:ext uri="{FF2B5EF4-FFF2-40B4-BE49-F238E27FC236}">
                <a16:creationId xmlns:a16="http://schemas.microsoft.com/office/drawing/2014/main" id="{E98787A7-056C-49C5-6C08-7F925D14C1AD}"/>
              </a:ext>
            </a:extLst>
          </p:cNvPr>
          <p:cNvGrpSpPr/>
          <p:nvPr/>
        </p:nvGrpSpPr>
        <p:grpSpPr>
          <a:xfrm>
            <a:off x="2213240" y="2100129"/>
            <a:ext cx="633839" cy="450418"/>
            <a:chOff x="1485452" y="1416625"/>
            <a:chExt cx="860387" cy="611407"/>
          </a:xfrm>
          <a:solidFill>
            <a:srgbClr val="213C83"/>
          </a:solidFill>
        </p:grpSpPr>
        <p:sp>
          <p:nvSpPr>
            <p:cNvPr id="75" name="Freeform 74">
              <a:extLst>
                <a:ext uri="{FF2B5EF4-FFF2-40B4-BE49-F238E27FC236}">
                  <a16:creationId xmlns:a16="http://schemas.microsoft.com/office/drawing/2014/main" id="{209273D7-315C-AEF9-94E2-6636F697F952}"/>
                </a:ext>
              </a:extLst>
            </p:cNvPr>
            <p:cNvSpPr/>
            <p:nvPr/>
          </p:nvSpPr>
          <p:spPr>
            <a:xfrm>
              <a:off x="1906577" y="1416625"/>
              <a:ext cx="205052" cy="287936"/>
            </a:xfrm>
            <a:custGeom>
              <a:avLst/>
              <a:gdLst>
                <a:gd name="csX0" fmla="*/ 104140 w 205052"/>
                <a:gd name="csY0" fmla="*/ 287336 h 287936"/>
                <a:gd name="csX1" fmla="*/ 3099 w 205052"/>
                <a:gd name="csY1" fmla="*/ 158383 h 287936"/>
                <a:gd name="csX2" fmla="*/ 79541 w 205052"/>
                <a:gd name="csY2" fmla="*/ 21335 h 287936"/>
                <a:gd name="csX3" fmla="*/ 98932 w 205052"/>
                <a:gd name="csY3" fmla="*/ 17 h 287936"/>
                <a:gd name="csX4" fmla="*/ 122810 w 205052"/>
                <a:gd name="csY4" fmla="*/ 20774 h 287936"/>
                <a:gd name="csX5" fmla="*/ 205021 w 205052"/>
                <a:gd name="csY5" fmla="*/ 182667 h 287936"/>
                <a:gd name="csX6" fmla="*/ 104140 w 205052"/>
                <a:gd name="csY6" fmla="*/ 287336 h 287936"/>
                <a:gd name="csX7" fmla="*/ 101175 w 205052"/>
                <a:gd name="csY7" fmla="*/ 33036 h 287936"/>
                <a:gd name="csX8" fmla="*/ 23612 w 205052"/>
                <a:gd name="csY8" fmla="*/ 190762 h 287936"/>
                <a:gd name="csX9" fmla="*/ 104140 w 205052"/>
                <a:gd name="csY9" fmla="*/ 263533 h 287936"/>
                <a:gd name="csX10" fmla="*/ 180823 w 205052"/>
                <a:gd name="csY10" fmla="*/ 179541 h 287936"/>
                <a:gd name="csX11" fmla="*/ 115358 w 205052"/>
                <a:gd name="csY11" fmla="*/ 50107 h 287936"/>
                <a:gd name="csX12" fmla="*/ 101175 w 205052"/>
                <a:gd name="csY12" fmla="*/ 32956 h 28793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205052" h="287936">
                  <a:moveTo>
                    <a:pt x="104140" y="287336"/>
                  </a:moveTo>
                  <a:cubicBezTo>
                    <a:pt x="41080" y="295351"/>
                    <a:pt x="-13808" y="221617"/>
                    <a:pt x="3099" y="158383"/>
                  </a:cubicBezTo>
                  <a:cubicBezTo>
                    <a:pt x="16561" y="108132"/>
                    <a:pt x="47169" y="61488"/>
                    <a:pt x="79541" y="21335"/>
                  </a:cubicBezTo>
                  <a:cubicBezTo>
                    <a:pt x="85070" y="14523"/>
                    <a:pt x="91400" y="4344"/>
                    <a:pt x="98932" y="17"/>
                  </a:cubicBezTo>
                  <a:cubicBezTo>
                    <a:pt x="110310" y="-544"/>
                    <a:pt x="116480" y="13160"/>
                    <a:pt x="122810" y="20774"/>
                  </a:cubicBezTo>
                  <a:cubicBezTo>
                    <a:pt x="153659" y="58202"/>
                    <a:pt x="203739" y="133698"/>
                    <a:pt x="205021" y="182667"/>
                  </a:cubicBezTo>
                  <a:cubicBezTo>
                    <a:pt x="206463" y="237566"/>
                    <a:pt x="158387" y="286214"/>
                    <a:pt x="104140" y="287336"/>
                  </a:cubicBezTo>
                  <a:close/>
                  <a:moveTo>
                    <a:pt x="101175" y="33036"/>
                  </a:moveTo>
                  <a:cubicBezTo>
                    <a:pt x="72730" y="67418"/>
                    <a:pt x="19285" y="144518"/>
                    <a:pt x="23612" y="190762"/>
                  </a:cubicBezTo>
                  <a:cubicBezTo>
                    <a:pt x="27458" y="231876"/>
                    <a:pt x="62794" y="264174"/>
                    <a:pt x="104140" y="263533"/>
                  </a:cubicBezTo>
                  <a:cubicBezTo>
                    <a:pt x="146688" y="261289"/>
                    <a:pt x="183627" y="223060"/>
                    <a:pt x="180823" y="179541"/>
                  </a:cubicBezTo>
                  <a:cubicBezTo>
                    <a:pt x="178339" y="141232"/>
                    <a:pt x="138595" y="80081"/>
                    <a:pt x="115358" y="50107"/>
                  </a:cubicBezTo>
                  <a:cubicBezTo>
                    <a:pt x="111752" y="45459"/>
                    <a:pt x="106384" y="35521"/>
                    <a:pt x="101175" y="32956"/>
                  </a:cubicBezTo>
                  <a:close/>
                </a:path>
              </a:pathLst>
            </a:custGeom>
            <a:solidFill>
              <a:srgbClr val="213C83"/>
            </a:solidFill>
            <a:ln w="8013" cap="flat">
              <a:noFill/>
              <a:prstDash val="solid"/>
              <a:miter/>
            </a:ln>
          </p:spPr>
          <p:txBody>
            <a:bodyPr/>
            <a:lstStyle/>
            <a:p>
              <a:endParaRPr lang="en-SA"/>
            </a:p>
          </p:txBody>
        </p:sp>
        <p:sp>
          <p:nvSpPr>
            <p:cNvPr id="76" name="Freeform 75">
              <a:extLst>
                <a:ext uri="{FF2B5EF4-FFF2-40B4-BE49-F238E27FC236}">
                  <a16:creationId xmlns:a16="http://schemas.microsoft.com/office/drawing/2014/main" id="{3A29832C-A940-1005-520A-D1DCD1E3E97D}"/>
                </a:ext>
              </a:extLst>
            </p:cNvPr>
            <p:cNvSpPr/>
            <p:nvPr/>
          </p:nvSpPr>
          <p:spPr>
            <a:xfrm>
              <a:off x="1945683" y="1590222"/>
              <a:ext cx="57927" cy="70449"/>
            </a:xfrm>
            <a:custGeom>
              <a:avLst/>
              <a:gdLst>
                <a:gd name="csX0" fmla="*/ 47806 w 57927"/>
                <a:gd name="csY0" fmla="*/ 70381 h 70449"/>
                <a:gd name="csX1" fmla="*/ 9425 w 57927"/>
                <a:gd name="csY1" fmla="*/ 14 h 70449"/>
                <a:gd name="csX2" fmla="*/ 41236 w 57927"/>
                <a:gd name="csY2" fmla="*/ 42090 h 70449"/>
                <a:gd name="csX3" fmla="*/ 47806 w 57927"/>
                <a:gd name="csY3" fmla="*/ 70381 h 70449"/>
              </a:gdLst>
              <a:ahLst/>
              <a:cxnLst>
                <a:cxn ang="0">
                  <a:pos x="csX0" y="csY0"/>
                </a:cxn>
                <a:cxn ang="0">
                  <a:pos x="csX1" y="csY1"/>
                </a:cxn>
                <a:cxn ang="0">
                  <a:pos x="csX2" y="csY2"/>
                </a:cxn>
                <a:cxn ang="0">
                  <a:pos x="csX3" y="csY3"/>
                </a:cxn>
              </a:cxnLst>
              <a:rect l="l" t="t" r="r" b="b"/>
              <a:pathLst>
                <a:path w="57927" h="70449">
                  <a:moveTo>
                    <a:pt x="47806" y="70381"/>
                  </a:moveTo>
                  <a:cubicBezTo>
                    <a:pt x="23207" y="72786"/>
                    <a:pt x="-18860" y="10673"/>
                    <a:pt x="9425" y="14"/>
                  </a:cubicBezTo>
                  <a:cubicBezTo>
                    <a:pt x="26172" y="-707"/>
                    <a:pt x="22166" y="26542"/>
                    <a:pt x="41236" y="42090"/>
                  </a:cubicBezTo>
                  <a:cubicBezTo>
                    <a:pt x="49409" y="48742"/>
                    <a:pt x="70322" y="61085"/>
                    <a:pt x="47806" y="70381"/>
                  </a:cubicBezTo>
                  <a:close/>
                </a:path>
              </a:pathLst>
            </a:custGeom>
            <a:solidFill>
              <a:srgbClr val="213C83"/>
            </a:solidFill>
            <a:ln w="8013" cap="flat">
              <a:noFill/>
              <a:prstDash val="solid"/>
              <a:miter/>
            </a:ln>
          </p:spPr>
          <p:txBody>
            <a:bodyPr/>
            <a:lstStyle/>
            <a:p>
              <a:endParaRPr lang="en-SA"/>
            </a:p>
          </p:txBody>
        </p:sp>
        <p:sp>
          <p:nvSpPr>
            <p:cNvPr id="77" name="Freeform 76">
              <a:extLst>
                <a:ext uri="{FF2B5EF4-FFF2-40B4-BE49-F238E27FC236}">
                  <a16:creationId xmlns:a16="http://schemas.microsoft.com/office/drawing/2014/main" id="{7A4DC1F1-078D-84B7-4F6F-D8A7A52F085A}"/>
                </a:ext>
              </a:extLst>
            </p:cNvPr>
            <p:cNvSpPr/>
            <p:nvPr/>
          </p:nvSpPr>
          <p:spPr>
            <a:xfrm>
              <a:off x="1485452" y="1682647"/>
              <a:ext cx="860387" cy="345385"/>
            </a:xfrm>
            <a:custGeom>
              <a:avLst/>
              <a:gdLst>
                <a:gd name="csX0" fmla="*/ 685761 w 860387"/>
                <a:gd name="csY0" fmla="*/ 31012 h 345385"/>
                <a:gd name="csX1" fmla="*/ 734719 w 860387"/>
                <a:gd name="csY1" fmla="*/ 396 h 345385"/>
                <a:gd name="csX2" fmla="*/ 782395 w 860387"/>
                <a:gd name="csY2" fmla="*/ 21234 h 345385"/>
                <a:gd name="csX3" fmla="*/ 856914 w 860387"/>
                <a:gd name="csY3" fmla="*/ 49365 h 345385"/>
                <a:gd name="csX4" fmla="*/ 822299 w 860387"/>
                <a:gd name="csY4" fmla="*/ 123980 h 345385"/>
                <a:gd name="csX5" fmla="*/ 699383 w 860387"/>
                <a:gd name="csY5" fmla="*/ 235862 h 345385"/>
                <a:gd name="csX6" fmla="*/ 631996 w 860387"/>
                <a:gd name="csY6" fmla="*/ 297814 h 345385"/>
                <a:gd name="csX7" fmla="*/ 482878 w 860387"/>
                <a:gd name="csY7" fmla="*/ 345019 h 345385"/>
                <a:gd name="csX8" fmla="*/ 390009 w 860387"/>
                <a:gd name="csY8" fmla="*/ 324422 h 345385"/>
                <a:gd name="csX9" fmla="*/ 173264 w 860387"/>
                <a:gd name="csY9" fmla="*/ 266317 h 345385"/>
                <a:gd name="csX10" fmla="*/ 145059 w 860387"/>
                <a:gd name="csY10" fmla="*/ 259344 h 345385"/>
                <a:gd name="csX11" fmla="*/ 4995 w 860387"/>
                <a:gd name="csY11" fmla="*/ 256620 h 345385"/>
                <a:gd name="csX12" fmla="*/ 9002 w 860387"/>
                <a:gd name="csY12" fmla="*/ 235381 h 345385"/>
                <a:gd name="csX13" fmla="*/ 45139 w 860387"/>
                <a:gd name="csY13" fmla="*/ 234900 h 345385"/>
                <a:gd name="csX14" fmla="*/ 110283 w 860387"/>
                <a:gd name="csY14" fmla="*/ 234900 h 345385"/>
                <a:gd name="csX15" fmla="*/ 181276 w 860387"/>
                <a:gd name="csY15" fmla="*/ 244037 h 345385"/>
                <a:gd name="csX16" fmla="*/ 396259 w 860387"/>
                <a:gd name="csY16" fmla="*/ 301581 h 345385"/>
                <a:gd name="csX17" fmla="*/ 528871 w 860387"/>
                <a:gd name="csY17" fmla="*/ 318732 h 345385"/>
                <a:gd name="csX18" fmla="*/ 636322 w 860387"/>
                <a:gd name="csY18" fmla="*/ 264073 h 345385"/>
                <a:gd name="csX19" fmla="*/ 670777 w 860387"/>
                <a:gd name="csY19" fmla="*/ 230092 h 345385"/>
                <a:gd name="csX20" fmla="*/ 792812 w 860387"/>
                <a:gd name="csY20" fmla="*/ 118450 h 345385"/>
                <a:gd name="csX21" fmla="*/ 832956 w 860387"/>
                <a:gd name="csY21" fmla="*/ 80461 h 345385"/>
                <a:gd name="csX22" fmla="*/ 797860 w 860387"/>
                <a:gd name="csY22" fmla="*/ 40068 h 345385"/>
                <a:gd name="csX23" fmla="*/ 767412 w 860387"/>
                <a:gd name="csY23" fmla="*/ 60184 h 345385"/>
                <a:gd name="csX24" fmla="*/ 635040 w 860387"/>
                <a:gd name="csY24" fmla="*/ 151229 h 345385"/>
                <a:gd name="csX25" fmla="*/ 599464 w 860387"/>
                <a:gd name="csY25" fmla="*/ 182005 h 345385"/>
                <a:gd name="csX26" fmla="*/ 515650 w 860387"/>
                <a:gd name="csY26" fmla="*/ 199316 h 345385"/>
                <a:gd name="csX27" fmla="*/ 324385 w 860387"/>
                <a:gd name="csY27" fmla="*/ 174551 h 345385"/>
                <a:gd name="csX28" fmla="*/ 340330 w 860387"/>
                <a:gd name="csY28" fmla="*/ 155877 h 345385"/>
                <a:gd name="csX29" fmla="*/ 513086 w 860387"/>
                <a:gd name="csY29" fmla="*/ 175753 h 345385"/>
                <a:gd name="csX30" fmla="*/ 581034 w 860387"/>
                <a:gd name="csY30" fmla="*/ 167659 h 345385"/>
                <a:gd name="csX31" fmla="*/ 564448 w 860387"/>
                <a:gd name="csY31" fmla="*/ 111157 h 345385"/>
                <a:gd name="csX32" fmla="*/ 534400 w 860387"/>
                <a:gd name="csY32" fmla="*/ 108191 h 345385"/>
                <a:gd name="csX33" fmla="*/ 395699 w 860387"/>
                <a:gd name="csY33" fmla="*/ 82384 h 345385"/>
                <a:gd name="csX34" fmla="*/ 358199 w 860387"/>
                <a:gd name="csY34" fmla="*/ 58982 h 345385"/>
                <a:gd name="csX35" fmla="*/ 166293 w 860387"/>
                <a:gd name="csY35" fmla="*/ 36702 h 345385"/>
                <a:gd name="csX36" fmla="*/ 120059 w 860387"/>
                <a:gd name="csY36" fmla="*/ 47682 h 345385"/>
                <a:gd name="csX37" fmla="*/ 10284 w 860387"/>
                <a:gd name="csY37" fmla="*/ 47441 h 345385"/>
                <a:gd name="csX38" fmla="*/ 9402 w 860387"/>
                <a:gd name="csY38" fmla="*/ 25321 h 345385"/>
                <a:gd name="csX39" fmla="*/ 41373 w 860387"/>
                <a:gd name="csY39" fmla="*/ 24921 h 345385"/>
                <a:gd name="csX40" fmla="*/ 104274 w 860387"/>
                <a:gd name="csY40" fmla="*/ 24921 h 345385"/>
                <a:gd name="csX41" fmla="*/ 140251 w 860387"/>
                <a:gd name="csY41" fmla="*/ 19551 h 345385"/>
                <a:gd name="csX42" fmla="*/ 374064 w 860387"/>
                <a:gd name="csY42" fmla="*/ 39988 h 345385"/>
                <a:gd name="csX43" fmla="*/ 393695 w 860387"/>
                <a:gd name="csY43" fmla="*/ 53532 h 345385"/>
                <a:gd name="csX44" fmla="*/ 558358 w 860387"/>
                <a:gd name="csY44" fmla="*/ 85590 h 345385"/>
                <a:gd name="csX45" fmla="*/ 595938 w 860387"/>
                <a:gd name="csY45" fmla="*/ 54254 h 345385"/>
                <a:gd name="csX46" fmla="*/ 685841 w 860387"/>
                <a:gd name="csY46" fmla="*/ 31012 h 345385"/>
                <a:gd name="csX47" fmla="*/ 736562 w 860387"/>
                <a:gd name="csY47" fmla="*/ 24921 h 345385"/>
                <a:gd name="csX48" fmla="*/ 710761 w 860387"/>
                <a:gd name="csY48" fmla="*/ 40068 h 345385"/>
                <a:gd name="csX49" fmla="*/ 639287 w 860387"/>
                <a:gd name="csY49" fmla="*/ 108752 h 345385"/>
                <a:gd name="csX50" fmla="*/ 611162 w 860387"/>
                <a:gd name="csY50" fmla="*/ 138085 h 345385"/>
                <a:gd name="csX51" fmla="*/ 628871 w 860387"/>
                <a:gd name="csY51" fmla="*/ 126624 h 345385"/>
                <a:gd name="csX52" fmla="*/ 721258 w 860387"/>
                <a:gd name="csY52" fmla="*/ 62669 h 345385"/>
                <a:gd name="csX53" fmla="*/ 762604 w 860387"/>
                <a:gd name="csY53" fmla="*/ 33496 h 345385"/>
                <a:gd name="csX54" fmla="*/ 736642 w 860387"/>
                <a:gd name="csY54" fmla="*/ 24921 h 345385"/>
                <a:gd name="csX55" fmla="*/ 649544 w 860387"/>
                <a:gd name="csY55" fmla="*/ 47682 h 345385"/>
                <a:gd name="csX56" fmla="*/ 585201 w 860387"/>
                <a:gd name="csY56" fmla="*/ 94567 h 345385"/>
                <a:gd name="csX57" fmla="*/ 603230 w 860387"/>
                <a:gd name="csY57" fmla="*/ 109313 h 345385"/>
                <a:gd name="csX58" fmla="*/ 667091 w 860387"/>
                <a:gd name="csY58" fmla="*/ 47682 h 345385"/>
                <a:gd name="csX59" fmla="*/ 649544 w 860387"/>
                <a:gd name="csY59" fmla="*/ 47682 h 34538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Lst>
              <a:rect l="l" t="t" r="r" b="b"/>
              <a:pathLst>
                <a:path w="860387" h="345385">
                  <a:moveTo>
                    <a:pt x="685761" y="31012"/>
                  </a:moveTo>
                  <a:cubicBezTo>
                    <a:pt x="701627" y="15383"/>
                    <a:pt x="711162" y="3041"/>
                    <a:pt x="734719" y="396"/>
                  </a:cubicBezTo>
                  <a:cubicBezTo>
                    <a:pt x="751947" y="-2008"/>
                    <a:pt x="772940" y="6728"/>
                    <a:pt x="782395" y="21234"/>
                  </a:cubicBezTo>
                  <a:cubicBezTo>
                    <a:pt x="810841" y="7128"/>
                    <a:pt x="845696" y="18028"/>
                    <a:pt x="856914" y="49365"/>
                  </a:cubicBezTo>
                  <a:cubicBezTo>
                    <a:pt x="869655" y="85109"/>
                    <a:pt x="844895" y="103383"/>
                    <a:pt x="822299" y="123980"/>
                  </a:cubicBezTo>
                  <a:lnTo>
                    <a:pt x="699383" y="235862"/>
                  </a:lnTo>
                  <a:cubicBezTo>
                    <a:pt x="678630" y="254616"/>
                    <a:pt x="652829" y="282667"/>
                    <a:pt x="631996" y="297814"/>
                  </a:cubicBezTo>
                  <a:cubicBezTo>
                    <a:pt x="590329" y="328189"/>
                    <a:pt x="534881" y="348385"/>
                    <a:pt x="482878" y="345019"/>
                  </a:cubicBezTo>
                  <a:cubicBezTo>
                    <a:pt x="451067" y="343016"/>
                    <a:pt x="420618" y="332597"/>
                    <a:pt x="390009" y="324422"/>
                  </a:cubicBezTo>
                  <a:lnTo>
                    <a:pt x="173264" y="266317"/>
                  </a:lnTo>
                  <a:cubicBezTo>
                    <a:pt x="163969" y="263913"/>
                    <a:pt x="154514" y="260787"/>
                    <a:pt x="145059" y="259344"/>
                  </a:cubicBezTo>
                  <a:cubicBezTo>
                    <a:pt x="123985" y="256139"/>
                    <a:pt x="14530" y="261829"/>
                    <a:pt x="4995" y="256620"/>
                  </a:cubicBezTo>
                  <a:cubicBezTo>
                    <a:pt x="-3899" y="251731"/>
                    <a:pt x="107" y="237866"/>
                    <a:pt x="9002" y="235381"/>
                  </a:cubicBezTo>
                  <a:cubicBezTo>
                    <a:pt x="15732" y="233538"/>
                    <a:pt x="36806" y="234900"/>
                    <a:pt x="45139" y="234900"/>
                  </a:cubicBezTo>
                  <a:lnTo>
                    <a:pt x="110283" y="234900"/>
                  </a:lnTo>
                  <a:cubicBezTo>
                    <a:pt x="143376" y="234900"/>
                    <a:pt x="149546" y="235301"/>
                    <a:pt x="181276" y="244037"/>
                  </a:cubicBezTo>
                  <a:lnTo>
                    <a:pt x="396259" y="301581"/>
                  </a:lnTo>
                  <a:cubicBezTo>
                    <a:pt x="442814" y="313923"/>
                    <a:pt x="479432" y="329311"/>
                    <a:pt x="528871" y="318732"/>
                  </a:cubicBezTo>
                  <a:cubicBezTo>
                    <a:pt x="567973" y="310317"/>
                    <a:pt x="606435" y="290761"/>
                    <a:pt x="636322" y="264073"/>
                  </a:cubicBezTo>
                  <a:cubicBezTo>
                    <a:pt x="647781" y="253895"/>
                    <a:pt x="658838" y="240991"/>
                    <a:pt x="670777" y="230092"/>
                  </a:cubicBezTo>
                  <a:lnTo>
                    <a:pt x="792812" y="118450"/>
                  </a:lnTo>
                  <a:cubicBezTo>
                    <a:pt x="801786" y="110195"/>
                    <a:pt x="827988" y="88636"/>
                    <a:pt x="832956" y="80461"/>
                  </a:cubicBezTo>
                  <a:cubicBezTo>
                    <a:pt x="846498" y="58020"/>
                    <a:pt x="823020" y="32374"/>
                    <a:pt x="797860" y="40068"/>
                  </a:cubicBezTo>
                  <a:cubicBezTo>
                    <a:pt x="786963" y="45037"/>
                    <a:pt x="777347" y="53452"/>
                    <a:pt x="767412" y="60184"/>
                  </a:cubicBezTo>
                  <a:lnTo>
                    <a:pt x="635040" y="151229"/>
                  </a:lnTo>
                  <a:cubicBezTo>
                    <a:pt x="613005" y="166216"/>
                    <a:pt x="615890" y="163812"/>
                    <a:pt x="599464" y="182005"/>
                  </a:cubicBezTo>
                  <a:cubicBezTo>
                    <a:pt x="575986" y="208132"/>
                    <a:pt x="546579" y="200438"/>
                    <a:pt x="515650" y="199316"/>
                  </a:cubicBezTo>
                  <a:cubicBezTo>
                    <a:pt x="475746" y="197873"/>
                    <a:pt x="339849" y="189378"/>
                    <a:pt x="324385" y="174551"/>
                  </a:cubicBezTo>
                  <a:cubicBezTo>
                    <a:pt x="315250" y="165815"/>
                    <a:pt x="322462" y="152511"/>
                    <a:pt x="340330" y="155877"/>
                  </a:cubicBezTo>
                  <a:cubicBezTo>
                    <a:pt x="401388" y="167498"/>
                    <a:pt x="451708" y="172868"/>
                    <a:pt x="513086" y="175753"/>
                  </a:cubicBezTo>
                  <a:cubicBezTo>
                    <a:pt x="534240" y="176715"/>
                    <a:pt x="564207" y="184409"/>
                    <a:pt x="581034" y="167659"/>
                  </a:cubicBezTo>
                  <a:cubicBezTo>
                    <a:pt x="599624" y="149065"/>
                    <a:pt x="588887" y="118209"/>
                    <a:pt x="564448" y="111157"/>
                  </a:cubicBezTo>
                  <a:cubicBezTo>
                    <a:pt x="555073" y="108432"/>
                    <a:pt x="544095" y="108752"/>
                    <a:pt x="534400" y="108191"/>
                  </a:cubicBezTo>
                  <a:cubicBezTo>
                    <a:pt x="487685" y="105466"/>
                    <a:pt x="438807" y="102180"/>
                    <a:pt x="395699" y="82384"/>
                  </a:cubicBezTo>
                  <a:cubicBezTo>
                    <a:pt x="381997" y="76133"/>
                    <a:pt x="370859" y="66836"/>
                    <a:pt x="358199" y="58982"/>
                  </a:cubicBezTo>
                  <a:cubicBezTo>
                    <a:pt x="302590" y="24680"/>
                    <a:pt x="228392" y="20513"/>
                    <a:pt x="166293" y="36702"/>
                  </a:cubicBezTo>
                  <a:cubicBezTo>
                    <a:pt x="150107" y="40869"/>
                    <a:pt x="136966" y="47361"/>
                    <a:pt x="120059" y="47682"/>
                  </a:cubicBezTo>
                  <a:cubicBezTo>
                    <a:pt x="91934" y="48163"/>
                    <a:pt x="37207" y="50807"/>
                    <a:pt x="10284" y="47441"/>
                  </a:cubicBezTo>
                  <a:cubicBezTo>
                    <a:pt x="-2377" y="45838"/>
                    <a:pt x="-3338" y="27084"/>
                    <a:pt x="9402" y="25321"/>
                  </a:cubicBezTo>
                  <a:cubicBezTo>
                    <a:pt x="19578" y="23959"/>
                    <a:pt x="31037" y="24921"/>
                    <a:pt x="41373" y="24921"/>
                  </a:cubicBezTo>
                  <a:lnTo>
                    <a:pt x="104274" y="24921"/>
                  </a:lnTo>
                  <a:cubicBezTo>
                    <a:pt x="119658" y="24921"/>
                    <a:pt x="125748" y="24119"/>
                    <a:pt x="140251" y="19551"/>
                  </a:cubicBezTo>
                  <a:cubicBezTo>
                    <a:pt x="216773" y="-4493"/>
                    <a:pt x="304032" y="-2329"/>
                    <a:pt x="374064" y="39988"/>
                  </a:cubicBezTo>
                  <a:cubicBezTo>
                    <a:pt x="380875" y="44075"/>
                    <a:pt x="387045" y="49204"/>
                    <a:pt x="393695" y="53532"/>
                  </a:cubicBezTo>
                  <a:cubicBezTo>
                    <a:pt x="438567" y="82705"/>
                    <a:pt x="506916" y="81663"/>
                    <a:pt x="558358" y="85590"/>
                  </a:cubicBezTo>
                  <a:cubicBezTo>
                    <a:pt x="570537" y="74851"/>
                    <a:pt x="583518" y="64753"/>
                    <a:pt x="595938" y="54254"/>
                  </a:cubicBezTo>
                  <a:cubicBezTo>
                    <a:pt x="626867" y="28287"/>
                    <a:pt x="643374" y="10254"/>
                    <a:pt x="685841" y="31012"/>
                  </a:cubicBezTo>
                  <a:close/>
                  <a:moveTo>
                    <a:pt x="736562" y="24921"/>
                  </a:moveTo>
                  <a:cubicBezTo>
                    <a:pt x="724383" y="26043"/>
                    <a:pt x="719255" y="31973"/>
                    <a:pt x="710761" y="40068"/>
                  </a:cubicBezTo>
                  <a:lnTo>
                    <a:pt x="639287" y="108752"/>
                  </a:lnTo>
                  <a:cubicBezTo>
                    <a:pt x="629592" y="118129"/>
                    <a:pt x="618774" y="126865"/>
                    <a:pt x="611162" y="138085"/>
                  </a:cubicBezTo>
                  <a:cubicBezTo>
                    <a:pt x="617332" y="134719"/>
                    <a:pt x="623021" y="130552"/>
                    <a:pt x="628871" y="126624"/>
                  </a:cubicBezTo>
                  <a:lnTo>
                    <a:pt x="721258" y="62669"/>
                  </a:lnTo>
                  <a:cubicBezTo>
                    <a:pt x="734880" y="53212"/>
                    <a:pt x="750104" y="44396"/>
                    <a:pt x="762604" y="33496"/>
                  </a:cubicBezTo>
                  <a:cubicBezTo>
                    <a:pt x="755633" y="28126"/>
                    <a:pt x="745857" y="21795"/>
                    <a:pt x="736642" y="24921"/>
                  </a:cubicBezTo>
                  <a:close/>
                  <a:moveTo>
                    <a:pt x="649544" y="47682"/>
                  </a:moveTo>
                  <a:cubicBezTo>
                    <a:pt x="635361" y="49204"/>
                    <a:pt x="596178" y="83747"/>
                    <a:pt x="585201" y="94567"/>
                  </a:cubicBezTo>
                  <a:cubicBezTo>
                    <a:pt x="591691" y="98894"/>
                    <a:pt x="596900" y="105146"/>
                    <a:pt x="603230" y="109313"/>
                  </a:cubicBezTo>
                  <a:cubicBezTo>
                    <a:pt x="619095" y="96410"/>
                    <a:pt x="654431" y="63310"/>
                    <a:pt x="667091" y="47682"/>
                  </a:cubicBezTo>
                  <a:cubicBezTo>
                    <a:pt x="660922" y="46560"/>
                    <a:pt x="655713" y="46079"/>
                    <a:pt x="649544" y="47682"/>
                  </a:cubicBezTo>
                  <a:close/>
                </a:path>
              </a:pathLst>
            </a:custGeom>
            <a:solidFill>
              <a:srgbClr val="213C83"/>
            </a:solidFill>
            <a:ln w="8013" cap="flat">
              <a:noFill/>
              <a:prstDash val="solid"/>
              <a:miter/>
            </a:ln>
          </p:spPr>
          <p:txBody>
            <a:bodyPr/>
            <a:lstStyle/>
            <a:p>
              <a:endParaRPr lang="en-SA"/>
            </a:p>
          </p:txBody>
        </p:sp>
      </p:grpSp>
      <p:grpSp>
        <p:nvGrpSpPr>
          <p:cNvPr id="78" name="Graphic 3">
            <a:extLst>
              <a:ext uri="{FF2B5EF4-FFF2-40B4-BE49-F238E27FC236}">
                <a16:creationId xmlns:a16="http://schemas.microsoft.com/office/drawing/2014/main" id="{5200D03E-D75F-F60C-2409-F71D560B81FD}"/>
              </a:ext>
            </a:extLst>
          </p:cNvPr>
          <p:cNvGrpSpPr/>
          <p:nvPr/>
        </p:nvGrpSpPr>
        <p:grpSpPr>
          <a:xfrm>
            <a:off x="3411524" y="2078602"/>
            <a:ext cx="608447" cy="517547"/>
            <a:chOff x="2683736" y="1371105"/>
            <a:chExt cx="825919" cy="702529"/>
          </a:xfrm>
          <a:solidFill>
            <a:srgbClr val="213C83"/>
          </a:solidFill>
        </p:grpSpPr>
        <p:sp>
          <p:nvSpPr>
            <p:cNvPr id="79" name="Freeform 78">
              <a:extLst>
                <a:ext uri="{FF2B5EF4-FFF2-40B4-BE49-F238E27FC236}">
                  <a16:creationId xmlns:a16="http://schemas.microsoft.com/office/drawing/2014/main" id="{48020D7D-242D-F528-0F33-CCBC5F90D517}"/>
                </a:ext>
              </a:extLst>
            </p:cNvPr>
            <p:cNvSpPr/>
            <p:nvPr/>
          </p:nvSpPr>
          <p:spPr>
            <a:xfrm>
              <a:off x="2981037" y="1371105"/>
              <a:ext cx="528618" cy="283347"/>
            </a:xfrm>
            <a:custGeom>
              <a:avLst/>
              <a:gdLst>
                <a:gd name="csX0" fmla="*/ 220940 w 528618"/>
                <a:gd name="csY0" fmla="*/ 59963 h 283347"/>
                <a:gd name="csX1" fmla="*/ 168937 w 528618"/>
                <a:gd name="csY1" fmla="*/ 59963 h 283347"/>
                <a:gd name="csX2" fmla="*/ 122623 w 528618"/>
                <a:gd name="csY2" fmla="*/ 51467 h 283347"/>
                <a:gd name="csX3" fmla="*/ 122142 w 528618"/>
                <a:gd name="csY3" fmla="*/ 8990 h 283347"/>
                <a:gd name="csX4" fmla="*/ 162847 w 528618"/>
                <a:gd name="csY4" fmla="*/ 255 h 283347"/>
                <a:gd name="csX5" fmla="*/ 336805 w 528618"/>
                <a:gd name="csY5" fmla="*/ 255 h 283347"/>
                <a:gd name="csX6" fmla="*/ 337847 w 528618"/>
                <a:gd name="csY6" fmla="*/ 255 h 283347"/>
                <a:gd name="csX7" fmla="*/ 374545 w 528618"/>
                <a:gd name="csY7" fmla="*/ 8510 h 283347"/>
                <a:gd name="csX8" fmla="*/ 375106 w 528618"/>
                <a:gd name="csY8" fmla="*/ 52028 h 283347"/>
                <a:gd name="csX9" fmla="*/ 329673 w 528618"/>
                <a:gd name="csY9" fmla="*/ 60043 h 283347"/>
                <a:gd name="csX10" fmla="*/ 275908 w 528618"/>
                <a:gd name="csY10" fmla="*/ 60043 h 283347"/>
                <a:gd name="csX11" fmla="*/ 275908 w 528618"/>
                <a:gd name="csY11" fmla="*/ 81842 h 283347"/>
                <a:gd name="csX12" fmla="*/ 316212 w 528618"/>
                <a:gd name="csY12" fmla="*/ 111897 h 283347"/>
                <a:gd name="csX13" fmla="*/ 364209 w 528618"/>
                <a:gd name="csY13" fmla="*/ 120152 h 283347"/>
                <a:gd name="csX14" fmla="*/ 426548 w 528618"/>
                <a:gd name="csY14" fmla="*/ 120152 h 283347"/>
                <a:gd name="csX15" fmla="*/ 448984 w 528618"/>
                <a:gd name="csY15" fmla="*/ 78717 h 283347"/>
                <a:gd name="csX16" fmla="*/ 510522 w 528618"/>
                <a:gd name="csY16" fmla="*/ 79598 h 283347"/>
                <a:gd name="csX17" fmla="*/ 527830 w 528618"/>
                <a:gd name="csY17" fmla="*/ 137623 h 283347"/>
                <a:gd name="csX18" fmla="*/ 527830 w 528618"/>
                <a:gd name="csY18" fmla="*/ 243495 h 283347"/>
                <a:gd name="csX19" fmla="*/ 479913 w 528618"/>
                <a:gd name="csY19" fmla="*/ 283327 h 283347"/>
                <a:gd name="csX20" fmla="*/ 426628 w 528618"/>
                <a:gd name="csY20" fmla="*/ 230511 h 283347"/>
                <a:gd name="csX21" fmla="*/ 350667 w 528618"/>
                <a:gd name="csY21" fmla="*/ 230511 h 283347"/>
                <a:gd name="csX22" fmla="*/ 304593 w 528618"/>
                <a:gd name="csY22" fmla="*/ 239006 h 283347"/>
                <a:gd name="csX23" fmla="*/ 251388 w 528618"/>
                <a:gd name="csY23" fmla="*/ 253432 h 283347"/>
                <a:gd name="csX24" fmla="*/ 192575 w 528618"/>
                <a:gd name="csY24" fmla="*/ 239808 h 283347"/>
                <a:gd name="csX25" fmla="*/ 178232 w 528618"/>
                <a:gd name="csY25" fmla="*/ 231393 h 283347"/>
                <a:gd name="csX26" fmla="*/ 115572 w 528618"/>
                <a:gd name="csY26" fmla="*/ 230832 h 283347"/>
                <a:gd name="csX27" fmla="*/ 100668 w 528618"/>
                <a:gd name="csY27" fmla="*/ 260565 h 283347"/>
                <a:gd name="csX28" fmla="*/ 37447 w 528618"/>
                <a:gd name="csY28" fmla="*/ 264653 h 283347"/>
                <a:gd name="csX29" fmla="*/ 108 w 528618"/>
                <a:gd name="csY29" fmla="*/ 250868 h 283347"/>
                <a:gd name="csX30" fmla="*/ 31838 w 528618"/>
                <a:gd name="csY30" fmla="*/ 154454 h 283347"/>
                <a:gd name="csX31" fmla="*/ 157399 w 528618"/>
                <a:gd name="csY31" fmla="*/ 120472 h 283347"/>
                <a:gd name="csX32" fmla="*/ 190491 w 528618"/>
                <a:gd name="csY32" fmla="*/ 84487 h 283347"/>
                <a:gd name="csX33" fmla="*/ 221100 w 528618"/>
                <a:gd name="csY33" fmla="*/ 81922 h 283347"/>
                <a:gd name="csX34" fmla="*/ 221100 w 528618"/>
                <a:gd name="csY34" fmla="*/ 60123 h 283347"/>
                <a:gd name="csX35" fmla="*/ 348664 w 528618"/>
                <a:gd name="csY35" fmla="*/ 22054 h 283347"/>
                <a:gd name="csX36" fmla="*/ 290411 w 528618"/>
                <a:gd name="csY36" fmla="*/ 22054 h 283347"/>
                <a:gd name="csX37" fmla="*/ 290411 w 528618"/>
                <a:gd name="csY37" fmla="*/ 38323 h 283347"/>
                <a:gd name="csX38" fmla="*/ 337927 w 528618"/>
                <a:gd name="csY38" fmla="*/ 38323 h 283347"/>
                <a:gd name="csX39" fmla="*/ 355074 w 528618"/>
                <a:gd name="csY39" fmla="*/ 38243 h 283347"/>
                <a:gd name="csX40" fmla="*/ 348744 w 528618"/>
                <a:gd name="csY40" fmla="*/ 22054 h 283347"/>
                <a:gd name="csX41" fmla="*/ 142495 w 528618"/>
                <a:gd name="csY41" fmla="*/ 22054 h 283347"/>
                <a:gd name="csX42" fmla="*/ 140091 w 528618"/>
                <a:gd name="csY42" fmla="*/ 37362 h 283347"/>
                <a:gd name="csX43" fmla="*/ 201870 w 528618"/>
                <a:gd name="csY43" fmla="*/ 38323 h 283347"/>
                <a:gd name="csX44" fmla="*/ 207238 w 528618"/>
                <a:gd name="csY44" fmla="*/ 38323 h 283347"/>
                <a:gd name="csX45" fmla="*/ 207238 w 528618"/>
                <a:gd name="csY45" fmla="*/ 22054 h 283347"/>
                <a:gd name="csX46" fmla="*/ 142495 w 528618"/>
                <a:gd name="csY46" fmla="*/ 22054 h 283347"/>
                <a:gd name="csX47" fmla="*/ 228793 w 528618"/>
                <a:gd name="csY47" fmla="*/ 22054 h 283347"/>
                <a:gd name="csX48" fmla="*/ 228793 w 528618"/>
                <a:gd name="csY48" fmla="*/ 38323 h 283347"/>
                <a:gd name="csX49" fmla="*/ 269017 w 528618"/>
                <a:gd name="csY49" fmla="*/ 38323 h 283347"/>
                <a:gd name="csX50" fmla="*/ 269017 w 528618"/>
                <a:gd name="csY50" fmla="*/ 22054 h 283347"/>
                <a:gd name="csX51" fmla="*/ 228793 w 528618"/>
                <a:gd name="csY51" fmla="*/ 22054 h 283347"/>
                <a:gd name="csX52" fmla="*/ 243135 w 528618"/>
                <a:gd name="csY52" fmla="*/ 59963 h 283347"/>
                <a:gd name="csX53" fmla="*/ 243135 w 528618"/>
                <a:gd name="csY53" fmla="*/ 81762 h 283347"/>
                <a:gd name="csX54" fmla="*/ 254273 w 528618"/>
                <a:gd name="csY54" fmla="*/ 81762 h 283347"/>
                <a:gd name="csX55" fmla="*/ 254273 w 528618"/>
                <a:gd name="csY55" fmla="*/ 59963 h 283347"/>
                <a:gd name="csX56" fmla="*/ 243135 w 528618"/>
                <a:gd name="csY56" fmla="*/ 59963 h 283347"/>
                <a:gd name="csX57" fmla="*/ 448022 w 528618"/>
                <a:gd name="csY57" fmla="*/ 99955 h 283347"/>
                <a:gd name="csX58" fmla="*/ 448022 w 528618"/>
                <a:gd name="csY58" fmla="*/ 262329 h 283347"/>
                <a:gd name="csX59" fmla="*/ 506756 w 528618"/>
                <a:gd name="csY59" fmla="*/ 262329 h 283347"/>
                <a:gd name="csX60" fmla="*/ 506756 w 528618"/>
                <a:gd name="csY60" fmla="*/ 222256 h 283347"/>
                <a:gd name="csX61" fmla="*/ 506756 w 528618"/>
                <a:gd name="csY61" fmla="*/ 135058 h 283347"/>
                <a:gd name="csX62" fmla="*/ 506275 w 528618"/>
                <a:gd name="csY62" fmla="*/ 100917 h 283347"/>
                <a:gd name="csX63" fmla="*/ 448102 w 528618"/>
                <a:gd name="csY63" fmla="*/ 99955 h 283347"/>
                <a:gd name="csX64" fmla="*/ 259001 w 528618"/>
                <a:gd name="csY64" fmla="*/ 103561 h 283347"/>
                <a:gd name="csX65" fmla="*/ 207238 w 528618"/>
                <a:gd name="csY65" fmla="*/ 103561 h 283347"/>
                <a:gd name="csX66" fmla="*/ 104274 w 528618"/>
                <a:gd name="csY66" fmla="*/ 142031 h 283347"/>
                <a:gd name="csX67" fmla="*/ 21822 w 528618"/>
                <a:gd name="csY67" fmla="*/ 242933 h 283347"/>
                <a:gd name="csX68" fmla="*/ 81598 w 528618"/>
                <a:gd name="csY68" fmla="*/ 242933 h 283347"/>
                <a:gd name="csX69" fmla="*/ 137367 w 528618"/>
                <a:gd name="csY69" fmla="*/ 208631 h 283347"/>
                <a:gd name="csX70" fmla="*/ 178793 w 528618"/>
                <a:gd name="csY70" fmla="*/ 208631 h 283347"/>
                <a:gd name="csX71" fmla="*/ 202591 w 528618"/>
                <a:gd name="csY71" fmla="*/ 220413 h 283347"/>
                <a:gd name="csX72" fmla="*/ 297863 w 528618"/>
                <a:gd name="csY72" fmla="*/ 216806 h 283347"/>
                <a:gd name="csX73" fmla="*/ 346180 w 528618"/>
                <a:gd name="csY73" fmla="*/ 208712 h 283347"/>
                <a:gd name="csX74" fmla="*/ 426548 w 528618"/>
                <a:gd name="csY74" fmla="*/ 208712 h 283347"/>
                <a:gd name="csX75" fmla="*/ 426548 w 528618"/>
                <a:gd name="csY75" fmla="*/ 141390 h 283347"/>
                <a:gd name="csX76" fmla="*/ 366532 w 528618"/>
                <a:gd name="csY76" fmla="*/ 141390 h 283347"/>
                <a:gd name="csX77" fmla="*/ 288087 w 528618"/>
                <a:gd name="csY77" fmla="*/ 103642 h 283347"/>
                <a:gd name="csX78" fmla="*/ 259001 w 528618"/>
                <a:gd name="csY78" fmla="*/ 103642 h 28334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 ang="0">
                  <a:pos x="csX67" y="csY67"/>
                </a:cxn>
                <a:cxn ang="0">
                  <a:pos x="csX68" y="csY68"/>
                </a:cxn>
                <a:cxn ang="0">
                  <a:pos x="csX69" y="csY69"/>
                </a:cxn>
                <a:cxn ang="0">
                  <a:pos x="csX70" y="csY70"/>
                </a:cxn>
                <a:cxn ang="0">
                  <a:pos x="csX71" y="csY71"/>
                </a:cxn>
                <a:cxn ang="0">
                  <a:pos x="csX72" y="csY72"/>
                </a:cxn>
                <a:cxn ang="0">
                  <a:pos x="csX73" y="csY73"/>
                </a:cxn>
                <a:cxn ang="0">
                  <a:pos x="csX74" y="csY74"/>
                </a:cxn>
                <a:cxn ang="0">
                  <a:pos x="csX75" y="csY75"/>
                </a:cxn>
                <a:cxn ang="0">
                  <a:pos x="csX76" y="csY76"/>
                </a:cxn>
                <a:cxn ang="0">
                  <a:pos x="csX77" y="csY77"/>
                </a:cxn>
                <a:cxn ang="0">
                  <a:pos x="csX78" y="csY78"/>
                </a:cxn>
              </a:cxnLst>
              <a:rect l="l" t="t" r="r" b="b"/>
              <a:pathLst>
                <a:path w="528618" h="283347">
                  <a:moveTo>
                    <a:pt x="220940" y="59963"/>
                  </a:moveTo>
                  <a:lnTo>
                    <a:pt x="168937" y="59963"/>
                  </a:lnTo>
                  <a:cubicBezTo>
                    <a:pt x="153312" y="59963"/>
                    <a:pt x="135043" y="63088"/>
                    <a:pt x="122623" y="51467"/>
                  </a:cubicBezTo>
                  <a:cubicBezTo>
                    <a:pt x="110604" y="40327"/>
                    <a:pt x="110764" y="20531"/>
                    <a:pt x="122142" y="8990"/>
                  </a:cubicBezTo>
                  <a:cubicBezTo>
                    <a:pt x="132879" y="-1909"/>
                    <a:pt x="148905" y="255"/>
                    <a:pt x="162847" y="255"/>
                  </a:cubicBezTo>
                  <a:lnTo>
                    <a:pt x="336805" y="255"/>
                  </a:lnTo>
                  <a:cubicBezTo>
                    <a:pt x="336805" y="255"/>
                    <a:pt x="337847" y="255"/>
                    <a:pt x="337847" y="255"/>
                  </a:cubicBezTo>
                  <a:cubicBezTo>
                    <a:pt x="350907" y="-146"/>
                    <a:pt x="364289" y="-1268"/>
                    <a:pt x="374545" y="8510"/>
                  </a:cubicBezTo>
                  <a:cubicBezTo>
                    <a:pt x="386404" y="19890"/>
                    <a:pt x="386805" y="40407"/>
                    <a:pt x="375106" y="52028"/>
                  </a:cubicBezTo>
                  <a:cubicBezTo>
                    <a:pt x="363407" y="63729"/>
                    <a:pt x="344657" y="60043"/>
                    <a:pt x="329673" y="60043"/>
                  </a:cubicBezTo>
                  <a:lnTo>
                    <a:pt x="275908" y="60043"/>
                  </a:lnTo>
                  <a:cubicBezTo>
                    <a:pt x="275908" y="60043"/>
                    <a:pt x="275908" y="81842"/>
                    <a:pt x="275908" y="81842"/>
                  </a:cubicBezTo>
                  <a:cubicBezTo>
                    <a:pt x="330234" y="82804"/>
                    <a:pt x="295218" y="90257"/>
                    <a:pt x="316212" y="111897"/>
                  </a:cubicBezTo>
                  <a:cubicBezTo>
                    <a:pt x="327831" y="123838"/>
                    <a:pt x="349305" y="120152"/>
                    <a:pt x="364209" y="120152"/>
                  </a:cubicBezTo>
                  <a:lnTo>
                    <a:pt x="426548" y="120152"/>
                  </a:lnTo>
                  <a:cubicBezTo>
                    <a:pt x="425346" y="101558"/>
                    <a:pt x="425026" y="79999"/>
                    <a:pt x="448984" y="78717"/>
                  </a:cubicBezTo>
                  <a:cubicBezTo>
                    <a:pt x="459160" y="78156"/>
                    <a:pt x="503150" y="77755"/>
                    <a:pt x="510522" y="79598"/>
                  </a:cubicBezTo>
                  <a:cubicBezTo>
                    <a:pt x="534240" y="85288"/>
                    <a:pt x="527830" y="118709"/>
                    <a:pt x="527830" y="137623"/>
                  </a:cubicBezTo>
                  <a:lnTo>
                    <a:pt x="527830" y="243495"/>
                  </a:lnTo>
                  <a:cubicBezTo>
                    <a:pt x="527830" y="284769"/>
                    <a:pt x="518775" y="283407"/>
                    <a:pt x="479913" y="283327"/>
                  </a:cubicBezTo>
                  <a:cubicBezTo>
                    <a:pt x="430795" y="283327"/>
                    <a:pt x="426388" y="285971"/>
                    <a:pt x="426628" y="230511"/>
                  </a:cubicBezTo>
                  <a:lnTo>
                    <a:pt x="350667" y="230511"/>
                  </a:lnTo>
                  <a:cubicBezTo>
                    <a:pt x="322222" y="230511"/>
                    <a:pt x="328311" y="226103"/>
                    <a:pt x="304593" y="239006"/>
                  </a:cubicBezTo>
                  <a:cubicBezTo>
                    <a:pt x="287606" y="248303"/>
                    <a:pt x="270699" y="252711"/>
                    <a:pt x="251388" y="253432"/>
                  </a:cubicBezTo>
                  <a:cubicBezTo>
                    <a:pt x="230555" y="254074"/>
                    <a:pt x="211004" y="249505"/>
                    <a:pt x="192575" y="239808"/>
                  </a:cubicBezTo>
                  <a:cubicBezTo>
                    <a:pt x="187847" y="237323"/>
                    <a:pt x="183280" y="232915"/>
                    <a:pt x="178232" y="231393"/>
                  </a:cubicBezTo>
                  <a:cubicBezTo>
                    <a:pt x="172302" y="229549"/>
                    <a:pt x="123985" y="230030"/>
                    <a:pt x="115572" y="230832"/>
                  </a:cubicBezTo>
                  <a:cubicBezTo>
                    <a:pt x="96662" y="232675"/>
                    <a:pt x="108601" y="251509"/>
                    <a:pt x="100668" y="260565"/>
                  </a:cubicBezTo>
                  <a:cubicBezTo>
                    <a:pt x="94418" y="267698"/>
                    <a:pt x="47543" y="264653"/>
                    <a:pt x="37447" y="264653"/>
                  </a:cubicBezTo>
                  <a:cubicBezTo>
                    <a:pt x="22303" y="264653"/>
                    <a:pt x="749" y="270744"/>
                    <a:pt x="108" y="250868"/>
                  </a:cubicBezTo>
                  <a:cubicBezTo>
                    <a:pt x="-1014" y="215203"/>
                    <a:pt x="6438" y="180901"/>
                    <a:pt x="31838" y="154454"/>
                  </a:cubicBezTo>
                  <a:cubicBezTo>
                    <a:pt x="72062" y="112538"/>
                    <a:pt x="107880" y="121834"/>
                    <a:pt x="157399" y="120472"/>
                  </a:cubicBezTo>
                  <a:cubicBezTo>
                    <a:pt x="189129" y="119590"/>
                    <a:pt x="182719" y="92101"/>
                    <a:pt x="190491" y="84487"/>
                  </a:cubicBezTo>
                  <a:cubicBezTo>
                    <a:pt x="194578" y="80480"/>
                    <a:pt x="214770" y="81922"/>
                    <a:pt x="221100" y="81922"/>
                  </a:cubicBezTo>
                  <a:lnTo>
                    <a:pt x="221100" y="60123"/>
                  </a:lnTo>
                  <a:close/>
                  <a:moveTo>
                    <a:pt x="348664" y="22054"/>
                  </a:moveTo>
                  <a:lnTo>
                    <a:pt x="290411" y="22054"/>
                  </a:lnTo>
                  <a:lnTo>
                    <a:pt x="290411" y="38323"/>
                  </a:lnTo>
                  <a:lnTo>
                    <a:pt x="337927" y="38323"/>
                  </a:lnTo>
                  <a:cubicBezTo>
                    <a:pt x="343536" y="38323"/>
                    <a:pt x="349545" y="38885"/>
                    <a:pt x="355074" y="38243"/>
                  </a:cubicBezTo>
                  <a:cubicBezTo>
                    <a:pt x="364850" y="37041"/>
                    <a:pt x="365811" y="20050"/>
                    <a:pt x="348744" y="22054"/>
                  </a:cubicBezTo>
                  <a:close/>
                  <a:moveTo>
                    <a:pt x="142495" y="22054"/>
                  </a:moveTo>
                  <a:cubicBezTo>
                    <a:pt x="134642" y="25019"/>
                    <a:pt x="133521" y="34477"/>
                    <a:pt x="140091" y="37362"/>
                  </a:cubicBezTo>
                  <a:cubicBezTo>
                    <a:pt x="145540" y="39766"/>
                    <a:pt x="192334" y="38323"/>
                    <a:pt x="201870" y="38323"/>
                  </a:cubicBezTo>
                  <a:lnTo>
                    <a:pt x="207238" y="38323"/>
                  </a:lnTo>
                  <a:lnTo>
                    <a:pt x="207238" y="22054"/>
                  </a:lnTo>
                  <a:lnTo>
                    <a:pt x="142495" y="22054"/>
                  </a:lnTo>
                  <a:close/>
                  <a:moveTo>
                    <a:pt x="228793" y="22054"/>
                  </a:moveTo>
                  <a:lnTo>
                    <a:pt x="228793" y="38323"/>
                  </a:lnTo>
                  <a:lnTo>
                    <a:pt x="269017" y="38323"/>
                  </a:lnTo>
                  <a:lnTo>
                    <a:pt x="269017" y="22054"/>
                  </a:lnTo>
                  <a:lnTo>
                    <a:pt x="228793" y="22054"/>
                  </a:lnTo>
                  <a:close/>
                  <a:moveTo>
                    <a:pt x="243135" y="59963"/>
                  </a:moveTo>
                  <a:lnTo>
                    <a:pt x="243135" y="81762"/>
                  </a:lnTo>
                  <a:lnTo>
                    <a:pt x="254273" y="81762"/>
                  </a:lnTo>
                  <a:cubicBezTo>
                    <a:pt x="254674" y="74549"/>
                    <a:pt x="254273" y="67176"/>
                    <a:pt x="254273" y="59963"/>
                  </a:cubicBezTo>
                  <a:lnTo>
                    <a:pt x="243135" y="59963"/>
                  </a:lnTo>
                  <a:close/>
                  <a:moveTo>
                    <a:pt x="448022" y="99955"/>
                  </a:moveTo>
                  <a:cubicBezTo>
                    <a:pt x="446740" y="151408"/>
                    <a:pt x="446259" y="210956"/>
                    <a:pt x="448022" y="262329"/>
                  </a:cubicBezTo>
                  <a:cubicBezTo>
                    <a:pt x="465650" y="262729"/>
                    <a:pt x="489368" y="263531"/>
                    <a:pt x="506756" y="262329"/>
                  </a:cubicBezTo>
                  <a:cubicBezTo>
                    <a:pt x="507958" y="250307"/>
                    <a:pt x="506756" y="234759"/>
                    <a:pt x="506756" y="222256"/>
                  </a:cubicBezTo>
                  <a:lnTo>
                    <a:pt x="506756" y="135058"/>
                  </a:lnTo>
                  <a:cubicBezTo>
                    <a:pt x="506756" y="128487"/>
                    <a:pt x="507717" y="105645"/>
                    <a:pt x="506275" y="100917"/>
                  </a:cubicBezTo>
                  <a:cubicBezTo>
                    <a:pt x="503391" y="99153"/>
                    <a:pt x="455634" y="99875"/>
                    <a:pt x="448102" y="99955"/>
                  </a:cubicBezTo>
                  <a:close/>
                  <a:moveTo>
                    <a:pt x="259001" y="103561"/>
                  </a:moveTo>
                  <a:lnTo>
                    <a:pt x="207238" y="103561"/>
                  </a:lnTo>
                  <a:cubicBezTo>
                    <a:pt x="190812" y="155335"/>
                    <a:pt x="145620" y="137543"/>
                    <a:pt x="104274" y="142031"/>
                  </a:cubicBezTo>
                  <a:cubicBezTo>
                    <a:pt x="49466" y="147962"/>
                    <a:pt x="20941" y="191561"/>
                    <a:pt x="21822" y="242933"/>
                  </a:cubicBezTo>
                  <a:lnTo>
                    <a:pt x="81598" y="242933"/>
                  </a:lnTo>
                  <a:cubicBezTo>
                    <a:pt x="83841" y="207750"/>
                    <a:pt x="108921" y="208551"/>
                    <a:pt x="137367" y="208631"/>
                  </a:cubicBezTo>
                  <a:lnTo>
                    <a:pt x="178793" y="208631"/>
                  </a:lnTo>
                  <a:cubicBezTo>
                    <a:pt x="190091" y="208792"/>
                    <a:pt x="193536" y="215604"/>
                    <a:pt x="202591" y="220413"/>
                  </a:cubicBezTo>
                  <a:cubicBezTo>
                    <a:pt x="232879" y="236281"/>
                    <a:pt x="268776" y="234198"/>
                    <a:pt x="297863" y="216806"/>
                  </a:cubicBezTo>
                  <a:cubicBezTo>
                    <a:pt x="319657" y="203823"/>
                    <a:pt x="320138" y="208712"/>
                    <a:pt x="346180" y="208712"/>
                  </a:cubicBezTo>
                  <a:lnTo>
                    <a:pt x="426548" y="208712"/>
                  </a:lnTo>
                  <a:lnTo>
                    <a:pt x="426548" y="141390"/>
                  </a:lnTo>
                  <a:lnTo>
                    <a:pt x="366532" y="141390"/>
                  </a:lnTo>
                  <a:cubicBezTo>
                    <a:pt x="331917" y="141390"/>
                    <a:pt x="299946" y="145638"/>
                    <a:pt x="288087" y="103642"/>
                  </a:cubicBezTo>
                  <a:cubicBezTo>
                    <a:pt x="278392" y="103401"/>
                    <a:pt x="268696" y="103642"/>
                    <a:pt x="259001" y="103642"/>
                  </a:cubicBezTo>
                  <a:close/>
                </a:path>
              </a:pathLst>
            </a:custGeom>
            <a:solidFill>
              <a:srgbClr val="213C83"/>
            </a:solidFill>
            <a:ln w="8013" cap="flat">
              <a:noFill/>
              <a:prstDash val="solid"/>
              <a:miter/>
            </a:ln>
          </p:spPr>
          <p:txBody>
            <a:bodyPr/>
            <a:lstStyle/>
            <a:p>
              <a:endParaRPr lang="en-SA"/>
            </a:p>
          </p:txBody>
        </p:sp>
        <p:sp>
          <p:nvSpPr>
            <p:cNvPr id="80" name="Freeform 79">
              <a:extLst>
                <a:ext uri="{FF2B5EF4-FFF2-40B4-BE49-F238E27FC236}">
                  <a16:creationId xmlns:a16="http://schemas.microsoft.com/office/drawing/2014/main" id="{F46A7BB0-67BB-7B49-9850-302028617C16}"/>
                </a:ext>
              </a:extLst>
            </p:cNvPr>
            <p:cNvSpPr/>
            <p:nvPr/>
          </p:nvSpPr>
          <p:spPr>
            <a:xfrm>
              <a:off x="2981156" y="1673608"/>
              <a:ext cx="98613" cy="135924"/>
            </a:xfrm>
            <a:custGeom>
              <a:avLst/>
              <a:gdLst>
                <a:gd name="csX0" fmla="*/ 51912 w 98613"/>
                <a:gd name="csY0" fmla="*/ 135904 h 135924"/>
                <a:gd name="csX1" fmla="*/ 3114 w 98613"/>
                <a:gd name="csY1" fmla="*/ 63373 h 135924"/>
                <a:gd name="csX2" fmla="*/ 46464 w 98613"/>
                <a:gd name="csY2" fmla="*/ 58 h 135924"/>
                <a:gd name="csX3" fmla="*/ 91656 w 98613"/>
                <a:gd name="csY3" fmla="*/ 53916 h 135924"/>
                <a:gd name="csX4" fmla="*/ 51912 w 98613"/>
                <a:gd name="csY4" fmla="*/ 135904 h 135924"/>
                <a:gd name="csX5" fmla="*/ 49829 w 98613"/>
                <a:gd name="csY5" fmla="*/ 26746 h 135924"/>
                <a:gd name="csX6" fmla="*/ 20983 w 98613"/>
                <a:gd name="csY6" fmla="*/ 84932 h 135924"/>
                <a:gd name="csX7" fmla="*/ 49829 w 98613"/>
                <a:gd name="csY7" fmla="*/ 114265 h 135924"/>
                <a:gd name="csX8" fmla="*/ 77393 w 98613"/>
                <a:gd name="csY8" fmla="*/ 78440 h 135924"/>
                <a:gd name="csX9" fmla="*/ 49829 w 98613"/>
                <a:gd name="csY9" fmla="*/ 26666 h 13592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Lst>
              <a:rect l="l" t="t" r="r" b="b"/>
              <a:pathLst>
                <a:path w="98613" h="135924">
                  <a:moveTo>
                    <a:pt x="51912" y="135904"/>
                  </a:moveTo>
                  <a:cubicBezTo>
                    <a:pt x="12329" y="136946"/>
                    <a:pt x="-8264" y="98236"/>
                    <a:pt x="3114" y="63373"/>
                  </a:cubicBezTo>
                  <a:cubicBezTo>
                    <a:pt x="8563" y="46622"/>
                    <a:pt x="30919" y="7993"/>
                    <a:pt x="46464" y="58"/>
                  </a:cubicBezTo>
                  <a:cubicBezTo>
                    <a:pt x="63611" y="-1785"/>
                    <a:pt x="85646" y="40692"/>
                    <a:pt x="91656" y="53916"/>
                  </a:cubicBezTo>
                  <a:cubicBezTo>
                    <a:pt x="108483" y="90862"/>
                    <a:pt x="94621" y="130855"/>
                    <a:pt x="51912" y="135904"/>
                  </a:cubicBezTo>
                  <a:close/>
                  <a:moveTo>
                    <a:pt x="49829" y="26746"/>
                  </a:moveTo>
                  <a:cubicBezTo>
                    <a:pt x="37329" y="40451"/>
                    <a:pt x="20102" y="65857"/>
                    <a:pt x="20983" y="84932"/>
                  </a:cubicBezTo>
                  <a:cubicBezTo>
                    <a:pt x="21784" y="102243"/>
                    <a:pt x="33002" y="112902"/>
                    <a:pt x="49829" y="114265"/>
                  </a:cubicBezTo>
                  <a:cubicBezTo>
                    <a:pt x="69060" y="112101"/>
                    <a:pt x="79957" y="97595"/>
                    <a:pt x="77393" y="78440"/>
                  </a:cubicBezTo>
                  <a:cubicBezTo>
                    <a:pt x="76191" y="69544"/>
                    <a:pt x="56960" y="32837"/>
                    <a:pt x="49829" y="26666"/>
                  </a:cubicBezTo>
                  <a:close/>
                </a:path>
              </a:pathLst>
            </a:custGeom>
            <a:solidFill>
              <a:srgbClr val="213C83"/>
            </a:solidFill>
            <a:ln w="8013" cap="flat">
              <a:noFill/>
              <a:prstDash val="solid"/>
              <a:miter/>
            </a:ln>
          </p:spPr>
          <p:txBody>
            <a:bodyPr/>
            <a:lstStyle/>
            <a:p>
              <a:endParaRPr lang="en-SA"/>
            </a:p>
          </p:txBody>
        </p:sp>
        <p:sp>
          <p:nvSpPr>
            <p:cNvPr id="81" name="Freeform 80">
              <a:extLst>
                <a:ext uri="{FF2B5EF4-FFF2-40B4-BE49-F238E27FC236}">
                  <a16:creationId xmlns:a16="http://schemas.microsoft.com/office/drawing/2014/main" id="{92C5E545-8B50-9EBF-242A-9FC6CD750BC1}"/>
                </a:ext>
              </a:extLst>
            </p:cNvPr>
            <p:cNvSpPr/>
            <p:nvPr/>
          </p:nvSpPr>
          <p:spPr>
            <a:xfrm>
              <a:off x="2683736" y="1793062"/>
              <a:ext cx="616178" cy="280572"/>
            </a:xfrm>
            <a:custGeom>
              <a:avLst/>
              <a:gdLst>
                <a:gd name="csX0" fmla="*/ 87394 w 616178"/>
                <a:gd name="csY0" fmla="*/ 58125 h 280572"/>
                <a:gd name="csX1" fmla="*/ 140278 w 616178"/>
                <a:gd name="csY1" fmla="*/ 21980 h 280572"/>
                <a:gd name="csX2" fmla="*/ 205102 w 616178"/>
                <a:gd name="csY2" fmla="*/ 181 h 280572"/>
                <a:gd name="csX3" fmla="*/ 274572 w 616178"/>
                <a:gd name="csY3" fmla="*/ 22060 h 280572"/>
                <a:gd name="csX4" fmla="*/ 324172 w 616178"/>
                <a:gd name="csY4" fmla="*/ 40093 h 280572"/>
                <a:gd name="csX5" fmla="*/ 385069 w 616178"/>
                <a:gd name="csY5" fmla="*/ 49389 h 280572"/>
                <a:gd name="csX6" fmla="*/ 441879 w 616178"/>
                <a:gd name="csY6" fmla="*/ 75036 h 280572"/>
                <a:gd name="csX7" fmla="*/ 530421 w 616178"/>
                <a:gd name="csY7" fmla="*/ 33601 h 280572"/>
                <a:gd name="csX8" fmla="*/ 570004 w 616178"/>
                <a:gd name="csY8" fmla="*/ 15889 h 280572"/>
                <a:gd name="csX9" fmla="*/ 605741 w 616178"/>
                <a:gd name="csY9" fmla="*/ 78963 h 280572"/>
                <a:gd name="csX10" fmla="*/ 585228 w 616178"/>
                <a:gd name="csY10" fmla="*/ 94431 h 280572"/>
                <a:gd name="csX11" fmla="*/ 484107 w 616178"/>
                <a:gd name="csY11" fmla="*/ 166321 h 280572"/>
                <a:gd name="csX12" fmla="*/ 448610 w 616178"/>
                <a:gd name="csY12" fmla="*/ 192288 h 280572"/>
                <a:gd name="csX13" fmla="*/ 263034 w 616178"/>
                <a:gd name="csY13" fmla="*/ 216171 h 280572"/>
                <a:gd name="csX14" fmla="*/ 142362 w 616178"/>
                <a:gd name="csY14" fmla="*/ 209359 h 280572"/>
                <a:gd name="csX15" fmla="*/ 74573 w 616178"/>
                <a:gd name="csY15" fmla="*/ 261533 h 280572"/>
                <a:gd name="csX16" fmla="*/ 37234 w 616178"/>
                <a:gd name="csY16" fmla="*/ 273956 h 280572"/>
                <a:gd name="csX17" fmla="*/ 1817 w 616178"/>
                <a:gd name="csY17" fmla="*/ 272914 h 280572"/>
                <a:gd name="csX18" fmla="*/ 30583 w 616178"/>
                <a:gd name="csY18" fmla="*/ 253198 h 280572"/>
                <a:gd name="csX19" fmla="*/ 116640 w 616178"/>
                <a:gd name="csY19" fmla="*/ 219377 h 280572"/>
                <a:gd name="csX20" fmla="*/ 110471 w 616178"/>
                <a:gd name="csY20" fmla="*/ 171450 h 280572"/>
                <a:gd name="csX21" fmla="*/ 90198 w 616178"/>
                <a:gd name="csY21" fmla="*/ 118314 h 280572"/>
                <a:gd name="csX22" fmla="*/ 59029 w 616178"/>
                <a:gd name="csY22" fmla="*/ 67903 h 280572"/>
                <a:gd name="csX23" fmla="*/ 5824 w 616178"/>
                <a:gd name="csY23" fmla="*/ 80165 h 280572"/>
                <a:gd name="csX24" fmla="*/ 57827 w 616178"/>
                <a:gd name="csY24" fmla="*/ 46104 h 280572"/>
                <a:gd name="csX25" fmla="*/ 87394 w 616178"/>
                <a:gd name="csY25" fmla="*/ 58045 h 280572"/>
                <a:gd name="csX26" fmla="*/ 199973 w 616178"/>
                <a:gd name="csY26" fmla="*/ 21339 h 280572"/>
                <a:gd name="csX27" fmla="*/ 152938 w 616178"/>
                <a:gd name="csY27" fmla="*/ 39932 h 280572"/>
                <a:gd name="csX28" fmla="*/ 97891 w 616178"/>
                <a:gd name="csY28" fmla="*/ 77200 h 280572"/>
                <a:gd name="csX29" fmla="*/ 139717 w 616178"/>
                <a:gd name="csY29" fmla="*/ 188601 h 280572"/>
                <a:gd name="csX30" fmla="*/ 450934 w 616178"/>
                <a:gd name="csY30" fmla="*/ 163676 h 280572"/>
                <a:gd name="csX31" fmla="*/ 473850 w 616178"/>
                <a:gd name="csY31" fmla="*/ 146766 h 280572"/>
                <a:gd name="csX32" fmla="*/ 505020 w 616178"/>
                <a:gd name="csY32" fmla="*/ 124726 h 280572"/>
                <a:gd name="csX33" fmla="*/ 559828 w 616178"/>
                <a:gd name="csY33" fmla="*/ 85695 h 280572"/>
                <a:gd name="csX34" fmla="*/ 594202 w 616178"/>
                <a:gd name="csY34" fmla="*/ 48588 h 280572"/>
                <a:gd name="csX35" fmla="*/ 531142 w 616178"/>
                <a:gd name="csY35" fmla="*/ 57244 h 280572"/>
                <a:gd name="csX36" fmla="*/ 444363 w 616178"/>
                <a:gd name="csY36" fmla="*/ 97396 h 280572"/>
                <a:gd name="csX37" fmla="*/ 390918 w 616178"/>
                <a:gd name="csY37" fmla="*/ 125527 h 280572"/>
                <a:gd name="csX38" fmla="*/ 355341 w 616178"/>
                <a:gd name="csY38" fmla="*/ 125527 h 280572"/>
                <a:gd name="csX39" fmla="*/ 258066 w 616178"/>
                <a:gd name="csY39" fmla="*/ 125527 h 280572"/>
                <a:gd name="csX40" fmla="*/ 301576 w 616178"/>
                <a:gd name="csY40" fmla="*/ 104128 h 280572"/>
                <a:gd name="csX41" fmla="*/ 381783 w 616178"/>
                <a:gd name="csY41" fmla="*/ 104128 h 280572"/>
                <a:gd name="csX42" fmla="*/ 423450 w 616178"/>
                <a:gd name="csY42" fmla="*/ 91546 h 280572"/>
                <a:gd name="csX43" fmla="*/ 395325 w 616178"/>
                <a:gd name="csY43" fmla="*/ 72551 h 280572"/>
                <a:gd name="csX44" fmla="*/ 313515 w 616178"/>
                <a:gd name="csY44" fmla="*/ 59969 h 280572"/>
                <a:gd name="csX45" fmla="*/ 260951 w 616178"/>
                <a:gd name="csY45" fmla="*/ 39211 h 280572"/>
                <a:gd name="csX46" fmla="*/ 200054 w 616178"/>
                <a:gd name="csY46" fmla="*/ 21339 h 28057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Lst>
              <a:rect l="l" t="t" r="r" b="b"/>
              <a:pathLst>
                <a:path w="616178" h="280572">
                  <a:moveTo>
                    <a:pt x="87394" y="58125"/>
                  </a:moveTo>
                  <a:cubicBezTo>
                    <a:pt x="115599" y="45783"/>
                    <a:pt x="119285" y="39131"/>
                    <a:pt x="140278" y="21980"/>
                  </a:cubicBezTo>
                  <a:cubicBezTo>
                    <a:pt x="158547" y="7073"/>
                    <a:pt x="181865" y="341"/>
                    <a:pt x="205102" y="181"/>
                  </a:cubicBezTo>
                  <a:cubicBezTo>
                    <a:pt x="229460" y="-1422"/>
                    <a:pt x="255101" y="7794"/>
                    <a:pt x="274572" y="22060"/>
                  </a:cubicBezTo>
                  <a:cubicBezTo>
                    <a:pt x="299012" y="40093"/>
                    <a:pt x="293402" y="35605"/>
                    <a:pt x="324172" y="40093"/>
                  </a:cubicBezTo>
                  <a:lnTo>
                    <a:pt x="385069" y="49389"/>
                  </a:lnTo>
                  <a:cubicBezTo>
                    <a:pt x="410389" y="53237"/>
                    <a:pt x="426895" y="50672"/>
                    <a:pt x="441879" y="75036"/>
                  </a:cubicBezTo>
                  <a:cubicBezTo>
                    <a:pt x="471126" y="60770"/>
                    <a:pt x="500773" y="47145"/>
                    <a:pt x="530421" y="33601"/>
                  </a:cubicBezTo>
                  <a:cubicBezTo>
                    <a:pt x="543241" y="27750"/>
                    <a:pt x="556462" y="19896"/>
                    <a:pt x="570004" y="15889"/>
                  </a:cubicBezTo>
                  <a:cubicBezTo>
                    <a:pt x="605661" y="5470"/>
                    <a:pt x="631542" y="53317"/>
                    <a:pt x="605741" y="78963"/>
                  </a:cubicBezTo>
                  <a:cubicBezTo>
                    <a:pt x="599731" y="84974"/>
                    <a:pt x="592119" y="89622"/>
                    <a:pt x="585228" y="94431"/>
                  </a:cubicBezTo>
                  <a:lnTo>
                    <a:pt x="484107" y="166321"/>
                  </a:lnTo>
                  <a:cubicBezTo>
                    <a:pt x="472248" y="174896"/>
                    <a:pt x="460790" y="184113"/>
                    <a:pt x="448610" y="192288"/>
                  </a:cubicBezTo>
                  <a:cubicBezTo>
                    <a:pt x="383226" y="235967"/>
                    <a:pt x="333466" y="230116"/>
                    <a:pt x="263034" y="216171"/>
                  </a:cubicBezTo>
                  <a:cubicBezTo>
                    <a:pt x="222730" y="208477"/>
                    <a:pt x="183227" y="201184"/>
                    <a:pt x="142362" y="209359"/>
                  </a:cubicBezTo>
                  <a:cubicBezTo>
                    <a:pt x="137313" y="247828"/>
                    <a:pt x="105262" y="251194"/>
                    <a:pt x="74573" y="261533"/>
                  </a:cubicBezTo>
                  <a:lnTo>
                    <a:pt x="37234" y="273956"/>
                  </a:lnTo>
                  <a:cubicBezTo>
                    <a:pt x="28660" y="276761"/>
                    <a:pt x="4782" y="287901"/>
                    <a:pt x="1817" y="272914"/>
                  </a:cubicBezTo>
                  <a:cubicBezTo>
                    <a:pt x="-907" y="258648"/>
                    <a:pt x="21128" y="256163"/>
                    <a:pt x="30583" y="253198"/>
                  </a:cubicBezTo>
                  <a:cubicBezTo>
                    <a:pt x="44846" y="248710"/>
                    <a:pt x="109509" y="230918"/>
                    <a:pt x="116640" y="219377"/>
                  </a:cubicBezTo>
                  <a:cubicBezTo>
                    <a:pt x="126656" y="203108"/>
                    <a:pt x="116480" y="187079"/>
                    <a:pt x="110471" y="171450"/>
                  </a:cubicBezTo>
                  <a:lnTo>
                    <a:pt x="90198" y="118314"/>
                  </a:lnTo>
                  <a:cubicBezTo>
                    <a:pt x="84990" y="104690"/>
                    <a:pt x="78339" y="67021"/>
                    <a:pt x="59029" y="67903"/>
                  </a:cubicBezTo>
                  <a:cubicBezTo>
                    <a:pt x="45888" y="68464"/>
                    <a:pt x="15920" y="86737"/>
                    <a:pt x="5824" y="80165"/>
                  </a:cubicBezTo>
                  <a:cubicBezTo>
                    <a:pt x="-20618" y="62934"/>
                    <a:pt x="51176" y="46665"/>
                    <a:pt x="57827" y="46104"/>
                  </a:cubicBezTo>
                  <a:cubicBezTo>
                    <a:pt x="69205" y="45142"/>
                    <a:pt x="79060" y="50992"/>
                    <a:pt x="87394" y="58045"/>
                  </a:cubicBezTo>
                  <a:close/>
                  <a:moveTo>
                    <a:pt x="199973" y="21339"/>
                  </a:moveTo>
                  <a:cubicBezTo>
                    <a:pt x="182666" y="23022"/>
                    <a:pt x="166079" y="28151"/>
                    <a:pt x="152938" y="39932"/>
                  </a:cubicBezTo>
                  <a:cubicBezTo>
                    <a:pt x="131705" y="59007"/>
                    <a:pt x="124894" y="64377"/>
                    <a:pt x="97891" y="77200"/>
                  </a:cubicBezTo>
                  <a:cubicBezTo>
                    <a:pt x="110711" y="114708"/>
                    <a:pt x="126576" y="151174"/>
                    <a:pt x="139717" y="188601"/>
                  </a:cubicBezTo>
                  <a:cubicBezTo>
                    <a:pt x="259829" y="162795"/>
                    <a:pt x="328819" y="255282"/>
                    <a:pt x="450934" y="163676"/>
                  </a:cubicBezTo>
                  <a:lnTo>
                    <a:pt x="473850" y="146766"/>
                  </a:lnTo>
                  <a:cubicBezTo>
                    <a:pt x="484027" y="139152"/>
                    <a:pt x="494603" y="132019"/>
                    <a:pt x="505020" y="124726"/>
                  </a:cubicBezTo>
                  <a:lnTo>
                    <a:pt x="559828" y="85695"/>
                  </a:lnTo>
                  <a:cubicBezTo>
                    <a:pt x="573850" y="75757"/>
                    <a:pt x="595324" y="67342"/>
                    <a:pt x="594202" y="48588"/>
                  </a:cubicBezTo>
                  <a:cubicBezTo>
                    <a:pt x="585869" y="21339"/>
                    <a:pt x="546927" y="49630"/>
                    <a:pt x="531142" y="57244"/>
                  </a:cubicBezTo>
                  <a:cubicBezTo>
                    <a:pt x="503658" y="70548"/>
                    <a:pt x="472328" y="85695"/>
                    <a:pt x="444363" y="97396"/>
                  </a:cubicBezTo>
                  <a:cubicBezTo>
                    <a:pt x="434347" y="126729"/>
                    <a:pt x="417681" y="125527"/>
                    <a:pt x="390918" y="125527"/>
                  </a:cubicBezTo>
                  <a:lnTo>
                    <a:pt x="355341" y="125527"/>
                  </a:lnTo>
                  <a:cubicBezTo>
                    <a:pt x="322970" y="125527"/>
                    <a:pt x="290518" y="125848"/>
                    <a:pt x="258066" y="125527"/>
                  </a:cubicBezTo>
                  <a:cubicBezTo>
                    <a:pt x="230662" y="98038"/>
                    <a:pt x="291079" y="104128"/>
                    <a:pt x="301576" y="104128"/>
                  </a:cubicBezTo>
                  <a:lnTo>
                    <a:pt x="381783" y="104128"/>
                  </a:lnTo>
                  <a:cubicBezTo>
                    <a:pt x="392280" y="104128"/>
                    <a:pt x="422889" y="108937"/>
                    <a:pt x="423450" y="91546"/>
                  </a:cubicBezTo>
                  <a:cubicBezTo>
                    <a:pt x="423931" y="74555"/>
                    <a:pt x="407585" y="74234"/>
                    <a:pt x="395325" y="72551"/>
                  </a:cubicBezTo>
                  <a:lnTo>
                    <a:pt x="313515" y="59969"/>
                  </a:lnTo>
                  <a:cubicBezTo>
                    <a:pt x="287233" y="55721"/>
                    <a:pt x="282585" y="55641"/>
                    <a:pt x="260951" y="39211"/>
                  </a:cubicBezTo>
                  <a:cubicBezTo>
                    <a:pt x="244444" y="26628"/>
                    <a:pt x="220807" y="19255"/>
                    <a:pt x="200054" y="21339"/>
                  </a:cubicBezTo>
                  <a:close/>
                </a:path>
              </a:pathLst>
            </a:custGeom>
            <a:solidFill>
              <a:srgbClr val="213C83"/>
            </a:solidFill>
            <a:ln w="8013" cap="flat">
              <a:noFill/>
              <a:prstDash val="solid"/>
              <a:miter/>
            </a:ln>
          </p:spPr>
          <p:txBody>
            <a:bodyPr/>
            <a:lstStyle/>
            <a:p>
              <a:endParaRPr lang="en-SA"/>
            </a:p>
          </p:txBody>
        </p:sp>
      </p:grpSp>
      <p:grpSp>
        <p:nvGrpSpPr>
          <p:cNvPr id="82" name="Graphic 3">
            <a:extLst>
              <a:ext uri="{FF2B5EF4-FFF2-40B4-BE49-F238E27FC236}">
                <a16:creationId xmlns:a16="http://schemas.microsoft.com/office/drawing/2014/main" id="{837D59F1-CBA2-1BCF-22C0-5099A052E3CF}"/>
              </a:ext>
            </a:extLst>
          </p:cNvPr>
          <p:cNvGrpSpPr/>
          <p:nvPr/>
        </p:nvGrpSpPr>
        <p:grpSpPr>
          <a:xfrm>
            <a:off x="4729228" y="2039855"/>
            <a:ext cx="407006" cy="638155"/>
            <a:chOff x="4001439" y="1289250"/>
            <a:chExt cx="552479" cy="866245"/>
          </a:xfrm>
          <a:solidFill>
            <a:srgbClr val="213C83"/>
          </a:solidFill>
        </p:grpSpPr>
        <p:sp>
          <p:nvSpPr>
            <p:cNvPr id="83" name="Freeform 82">
              <a:extLst>
                <a:ext uri="{FF2B5EF4-FFF2-40B4-BE49-F238E27FC236}">
                  <a16:creationId xmlns:a16="http://schemas.microsoft.com/office/drawing/2014/main" id="{EAADA339-CC05-92B7-C607-BD526318C74E}"/>
                </a:ext>
              </a:extLst>
            </p:cNvPr>
            <p:cNvSpPr/>
            <p:nvPr/>
          </p:nvSpPr>
          <p:spPr>
            <a:xfrm>
              <a:off x="4045497" y="1289250"/>
              <a:ext cx="508421" cy="866245"/>
            </a:xfrm>
            <a:custGeom>
              <a:avLst/>
              <a:gdLst>
                <a:gd name="csX0" fmla="*/ 163848 w 508421"/>
                <a:gd name="csY0" fmla="*/ 500707 h 866245"/>
                <a:gd name="csX1" fmla="*/ 16333 w 508421"/>
                <a:gd name="csY1" fmla="*/ 397160 h 866245"/>
                <a:gd name="csX2" fmla="*/ 19298 w 508421"/>
                <a:gd name="csY2" fmla="*/ 256105 h 866245"/>
                <a:gd name="csX3" fmla="*/ 144217 w 508421"/>
                <a:gd name="csY3" fmla="*/ 35786 h 866245"/>
                <a:gd name="csX4" fmla="*/ 172662 w 508421"/>
                <a:gd name="csY4" fmla="*/ 42 h 866245"/>
                <a:gd name="csX5" fmla="*/ 212245 w 508421"/>
                <a:gd name="csY5" fmla="*/ 43480 h 866245"/>
                <a:gd name="csX6" fmla="*/ 342453 w 508421"/>
                <a:gd name="csY6" fmla="*/ 284957 h 866245"/>
                <a:gd name="csX7" fmla="*/ 325386 w 508421"/>
                <a:gd name="csY7" fmla="*/ 418719 h 866245"/>
                <a:gd name="csX8" fmla="*/ 346459 w 508421"/>
                <a:gd name="csY8" fmla="*/ 413028 h 866245"/>
                <a:gd name="csX9" fmla="*/ 503029 w 508421"/>
                <a:gd name="csY9" fmla="*/ 399564 h 866245"/>
                <a:gd name="csX10" fmla="*/ 496779 w 508421"/>
                <a:gd name="csY10" fmla="*/ 431622 h 866245"/>
                <a:gd name="csX11" fmla="*/ 457356 w 508421"/>
                <a:gd name="csY11" fmla="*/ 569070 h 866245"/>
                <a:gd name="csX12" fmla="*/ 201107 w 508421"/>
                <a:gd name="csY12" fmla="*/ 699466 h 866245"/>
                <a:gd name="csX13" fmla="*/ 186444 w 508421"/>
                <a:gd name="csY13" fmla="*/ 723349 h 866245"/>
                <a:gd name="csX14" fmla="*/ 191813 w 508421"/>
                <a:gd name="csY14" fmla="*/ 733127 h 866245"/>
                <a:gd name="csX15" fmla="*/ 221781 w 508421"/>
                <a:gd name="csY15" fmla="*/ 801651 h 866245"/>
                <a:gd name="csX16" fmla="*/ 123945 w 508421"/>
                <a:gd name="csY16" fmla="*/ 827778 h 866245"/>
                <a:gd name="csX17" fmla="*/ 181717 w 508421"/>
                <a:gd name="csY17" fmla="*/ 683918 h 866245"/>
                <a:gd name="csX18" fmla="*/ 163768 w 508421"/>
                <a:gd name="csY18" fmla="*/ 620764 h 866245"/>
                <a:gd name="csX19" fmla="*/ 163768 w 508421"/>
                <a:gd name="csY19" fmla="*/ 500707 h 866245"/>
                <a:gd name="csX20" fmla="*/ 175547 w 508421"/>
                <a:gd name="csY20" fmla="*/ 33061 h 866245"/>
                <a:gd name="csX21" fmla="*/ 32438 w 508421"/>
                <a:gd name="csY21" fmla="*/ 292410 h 866245"/>
                <a:gd name="csX22" fmla="*/ 30515 w 508421"/>
                <a:gd name="csY22" fmla="*/ 365102 h 866245"/>
                <a:gd name="csX23" fmla="*/ 163848 w 508421"/>
                <a:gd name="csY23" fmla="*/ 476343 h 866245"/>
                <a:gd name="csX24" fmla="*/ 163848 w 508421"/>
                <a:gd name="csY24" fmla="*/ 389466 h 866245"/>
                <a:gd name="csX25" fmla="*/ 177149 w 508421"/>
                <a:gd name="csY25" fmla="*/ 334887 h 866245"/>
                <a:gd name="csX26" fmla="*/ 188607 w 508421"/>
                <a:gd name="csY26" fmla="*/ 390507 h 866245"/>
                <a:gd name="csX27" fmla="*/ 188607 w 508421"/>
                <a:gd name="csY27" fmla="*/ 476343 h 866245"/>
                <a:gd name="csX28" fmla="*/ 265050 w 508421"/>
                <a:gd name="csY28" fmla="*/ 445647 h 866245"/>
                <a:gd name="csX29" fmla="*/ 288207 w 508421"/>
                <a:gd name="csY29" fmla="*/ 431301 h 866245"/>
                <a:gd name="csX30" fmla="*/ 327469 w 508421"/>
                <a:gd name="csY30" fmla="*/ 326953 h 866245"/>
                <a:gd name="csX31" fmla="*/ 187245 w 508421"/>
                <a:gd name="csY31" fmla="*/ 49651 h 866245"/>
                <a:gd name="csX32" fmla="*/ 175627 w 508421"/>
                <a:gd name="csY32" fmla="*/ 32981 h 866245"/>
                <a:gd name="csX33" fmla="*/ 465369 w 508421"/>
                <a:gd name="csY33" fmla="*/ 422165 h 866245"/>
                <a:gd name="csX34" fmla="*/ 188287 w 508421"/>
                <a:gd name="csY34" fmla="*/ 639277 h 866245"/>
                <a:gd name="csX35" fmla="*/ 197742 w 508421"/>
                <a:gd name="csY35" fmla="*/ 663241 h 866245"/>
                <a:gd name="csX36" fmla="*/ 260963 w 508421"/>
                <a:gd name="csY36" fmla="*/ 584779 h 866245"/>
                <a:gd name="csX37" fmla="*/ 300386 w 508421"/>
                <a:gd name="csY37" fmla="*/ 509603 h 866245"/>
                <a:gd name="csX38" fmla="*/ 310802 w 508421"/>
                <a:gd name="csY38" fmla="*/ 491170 h 866245"/>
                <a:gd name="csX39" fmla="*/ 321780 w 508421"/>
                <a:gd name="csY39" fmla="*/ 526754 h 866245"/>
                <a:gd name="csX40" fmla="*/ 400466 w 508421"/>
                <a:gd name="csY40" fmla="*/ 472897 h 866245"/>
                <a:gd name="csX41" fmla="*/ 432196 w 508421"/>
                <a:gd name="csY41" fmla="*/ 468649 h 866245"/>
                <a:gd name="csX42" fmla="*/ 405353 w 508421"/>
                <a:gd name="csY42" fmla="*/ 498703 h 866245"/>
                <a:gd name="csX43" fmla="*/ 307918 w 508421"/>
                <a:gd name="csY43" fmla="*/ 573478 h 866245"/>
                <a:gd name="csX44" fmla="*/ 382277 w 508421"/>
                <a:gd name="csY44" fmla="*/ 585981 h 866245"/>
                <a:gd name="csX45" fmla="*/ 344616 w 508421"/>
                <a:gd name="csY45" fmla="*/ 595278 h 866245"/>
                <a:gd name="csX46" fmla="*/ 262245 w 508421"/>
                <a:gd name="csY46" fmla="*/ 622126 h 866245"/>
                <a:gd name="csX47" fmla="*/ 217053 w 508421"/>
                <a:gd name="csY47" fmla="*/ 679510 h 866245"/>
                <a:gd name="csX48" fmla="*/ 406235 w 508421"/>
                <a:gd name="csY48" fmla="*/ 637514 h 866245"/>
                <a:gd name="csX49" fmla="*/ 445497 w 508421"/>
                <a:gd name="csY49" fmla="*/ 496139 h 866245"/>
                <a:gd name="csX50" fmla="*/ 474263 w 508421"/>
                <a:gd name="csY50" fmla="*/ 422245 h 866245"/>
                <a:gd name="csX51" fmla="*/ 465369 w 508421"/>
                <a:gd name="csY51" fmla="*/ 422245 h 866245"/>
                <a:gd name="csX52" fmla="*/ 201188 w 508421"/>
                <a:gd name="csY52" fmla="*/ 500707 h 866245"/>
                <a:gd name="csX53" fmla="*/ 188607 w 508421"/>
                <a:gd name="csY53" fmla="*/ 500707 h 866245"/>
                <a:gd name="csX54" fmla="*/ 188528 w 508421"/>
                <a:gd name="csY54" fmla="*/ 526834 h 866245"/>
                <a:gd name="csX55" fmla="*/ 189088 w 508421"/>
                <a:gd name="csY55" fmla="*/ 527075 h 866245"/>
                <a:gd name="csX56" fmla="*/ 191893 w 508421"/>
                <a:gd name="csY56" fmla="*/ 523548 h 866245"/>
                <a:gd name="csX57" fmla="*/ 205835 w 508421"/>
                <a:gd name="csY57" fmla="*/ 499825 h 866245"/>
                <a:gd name="csX58" fmla="*/ 206396 w 508421"/>
                <a:gd name="csY58" fmla="*/ 499825 h 866245"/>
                <a:gd name="csX59" fmla="*/ 206396 w 508421"/>
                <a:gd name="csY59" fmla="*/ 499825 h 866245"/>
                <a:gd name="csX60" fmla="*/ 204473 w 508421"/>
                <a:gd name="csY60" fmla="*/ 500066 h 866245"/>
                <a:gd name="csX61" fmla="*/ 205434 w 508421"/>
                <a:gd name="csY61" fmla="*/ 499825 h 866245"/>
                <a:gd name="csX62" fmla="*/ 203511 w 508421"/>
                <a:gd name="csY62" fmla="*/ 500146 h 866245"/>
                <a:gd name="csX63" fmla="*/ 201268 w 508421"/>
                <a:gd name="csY63" fmla="*/ 500707 h 866245"/>
                <a:gd name="csX64" fmla="*/ 172662 w 508421"/>
                <a:gd name="csY64" fmla="*/ 751160 h 866245"/>
                <a:gd name="csX65" fmla="*/ 175547 w 508421"/>
                <a:gd name="csY65" fmla="*/ 841964 h 866245"/>
                <a:gd name="csX66" fmla="*/ 198223 w 508421"/>
                <a:gd name="csY66" fmla="*/ 811268 h 866245"/>
                <a:gd name="csX67" fmla="*/ 172582 w 508421"/>
                <a:gd name="csY67" fmla="*/ 751080 h 86624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 ang="0">
                  <a:pos x="csX67" y="csY67"/>
                </a:cxn>
              </a:cxnLst>
              <a:rect l="l" t="t" r="r" b="b"/>
              <a:pathLst>
                <a:path w="508421" h="866245">
                  <a:moveTo>
                    <a:pt x="163848" y="500707"/>
                  </a:moveTo>
                  <a:cubicBezTo>
                    <a:pt x="98864" y="497421"/>
                    <a:pt x="43095" y="456307"/>
                    <a:pt x="16333" y="397160"/>
                  </a:cubicBezTo>
                  <a:cubicBezTo>
                    <a:pt x="-9308" y="340337"/>
                    <a:pt x="-2016" y="312527"/>
                    <a:pt x="19298" y="256105"/>
                  </a:cubicBezTo>
                  <a:cubicBezTo>
                    <a:pt x="49346" y="176681"/>
                    <a:pt x="96060" y="105352"/>
                    <a:pt x="144217" y="35786"/>
                  </a:cubicBezTo>
                  <a:cubicBezTo>
                    <a:pt x="151268" y="25608"/>
                    <a:pt x="161364" y="5091"/>
                    <a:pt x="172662" y="42"/>
                  </a:cubicBezTo>
                  <a:cubicBezTo>
                    <a:pt x="187886" y="-1321"/>
                    <a:pt x="204152" y="31218"/>
                    <a:pt x="212245" y="43480"/>
                  </a:cubicBezTo>
                  <a:cubicBezTo>
                    <a:pt x="260322" y="115691"/>
                    <a:pt x="317213" y="201846"/>
                    <a:pt x="342453" y="284957"/>
                  </a:cubicBezTo>
                  <a:cubicBezTo>
                    <a:pt x="358799" y="338814"/>
                    <a:pt x="352709" y="367506"/>
                    <a:pt x="325386" y="418719"/>
                  </a:cubicBezTo>
                  <a:cubicBezTo>
                    <a:pt x="332437" y="417276"/>
                    <a:pt x="339488" y="414952"/>
                    <a:pt x="346459" y="413028"/>
                  </a:cubicBezTo>
                  <a:cubicBezTo>
                    <a:pt x="373062" y="405655"/>
                    <a:pt x="483077" y="389145"/>
                    <a:pt x="503029" y="399564"/>
                  </a:cubicBezTo>
                  <a:cubicBezTo>
                    <a:pt x="516491" y="406617"/>
                    <a:pt x="501026" y="424008"/>
                    <a:pt x="496779" y="431622"/>
                  </a:cubicBezTo>
                  <a:cubicBezTo>
                    <a:pt x="468174" y="481873"/>
                    <a:pt x="467853" y="517297"/>
                    <a:pt x="457356" y="569070"/>
                  </a:cubicBezTo>
                  <a:cubicBezTo>
                    <a:pt x="429953" y="704115"/>
                    <a:pt x="324424" y="768872"/>
                    <a:pt x="201107" y="699466"/>
                  </a:cubicBezTo>
                  <a:cubicBezTo>
                    <a:pt x="196540" y="707641"/>
                    <a:pt x="191332" y="715415"/>
                    <a:pt x="186444" y="723349"/>
                  </a:cubicBezTo>
                  <a:lnTo>
                    <a:pt x="191813" y="733127"/>
                  </a:lnTo>
                  <a:cubicBezTo>
                    <a:pt x="202149" y="752602"/>
                    <a:pt x="216893" y="780573"/>
                    <a:pt x="221781" y="801651"/>
                  </a:cubicBezTo>
                  <a:cubicBezTo>
                    <a:pt x="238127" y="871858"/>
                    <a:pt x="137166" y="891173"/>
                    <a:pt x="123945" y="827778"/>
                  </a:cubicBezTo>
                  <a:cubicBezTo>
                    <a:pt x="116573" y="792194"/>
                    <a:pt x="162967" y="712370"/>
                    <a:pt x="181717" y="683918"/>
                  </a:cubicBezTo>
                  <a:cubicBezTo>
                    <a:pt x="160403" y="659714"/>
                    <a:pt x="163768" y="653062"/>
                    <a:pt x="163768" y="620764"/>
                  </a:cubicBezTo>
                  <a:lnTo>
                    <a:pt x="163768" y="500707"/>
                  </a:lnTo>
                  <a:close/>
                  <a:moveTo>
                    <a:pt x="175547" y="33061"/>
                  </a:moveTo>
                  <a:cubicBezTo>
                    <a:pt x="121220" y="103348"/>
                    <a:pt x="57518" y="210342"/>
                    <a:pt x="32438" y="292410"/>
                  </a:cubicBezTo>
                  <a:cubicBezTo>
                    <a:pt x="23063" y="322945"/>
                    <a:pt x="21140" y="335288"/>
                    <a:pt x="30515" y="365102"/>
                  </a:cubicBezTo>
                  <a:cubicBezTo>
                    <a:pt x="49586" y="426252"/>
                    <a:pt x="98784" y="472095"/>
                    <a:pt x="163848" y="476343"/>
                  </a:cubicBezTo>
                  <a:lnTo>
                    <a:pt x="163848" y="389466"/>
                  </a:lnTo>
                  <a:cubicBezTo>
                    <a:pt x="163848" y="373677"/>
                    <a:pt x="156556" y="336490"/>
                    <a:pt x="177149" y="334887"/>
                  </a:cubicBezTo>
                  <a:cubicBezTo>
                    <a:pt x="195659" y="338574"/>
                    <a:pt x="188607" y="374398"/>
                    <a:pt x="188607" y="390507"/>
                  </a:cubicBezTo>
                  <a:lnTo>
                    <a:pt x="188607" y="476343"/>
                  </a:lnTo>
                  <a:cubicBezTo>
                    <a:pt x="235482" y="472977"/>
                    <a:pt x="231236" y="466084"/>
                    <a:pt x="265050" y="445647"/>
                  </a:cubicBezTo>
                  <a:cubicBezTo>
                    <a:pt x="272501" y="441159"/>
                    <a:pt x="282517" y="437953"/>
                    <a:pt x="288207" y="431301"/>
                  </a:cubicBezTo>
                  <a:cubicBezTo>
                    <a:pt x="307758" y="408620"/>
                    <a:pt x="330033" y="356366"/>
                    <a:pt x="327469" y="326953"/>
                  </a:cubicBezTo>
                  <a:cubicBezTo>
                    <a:pt x="320818" y="251055"/>
                    <a:pt x="234361" y="118095"/>
                    <a:pt x="187245" y="49651"/>
                  </a:cubicBezTo>
                  <a:cubicBezTo>
                    <a:pt x="183479" y="44201"/>
                    <a:pt x="179874" y="37950"/>
                    <a:pt x="175627" y="32981"/>
                  </a:cubicBezTo>
                  <a:close/>
                  <a:moveTo>
                    <a:pt x="465369" y="422165"/>
                  </a:moveTo>
                  <a:cubicBezTo>
                    <a:pt x="327389" y="424168"/>
                    <a:pt x="185402" y="474900"/>
                    <a:pt x="188287" y="639277"/>
                  </a:cubicBezTo>
                  <a:cubicBezTo>
                    <a:pt x="188447" y="649856"/>
                    <a:pt x="188928" y="656749"/>
                    <a:pt x="197742" y="663241"/>
                  </a:cubicBezTo>
                  <a:cubicBezTo>
                    <a:pt x="218736" y="636953"/>
                    <a:pt x="240210" y="611227"/>
                    <a:pt x="260963" y="584779"/>
                  </a:cubicBezTo>
                  <a:cubicBezTo>
                    <a:pt x="278671" y="562258"/>
                    <a:pt x="298783" y="539818"/>
                    <a:pt x="300386" y="509603"/>
                  </a:cubicBezTo>
                  <a:cubicBezTo>
                    <a:pt x="300786" y="501749"/>
                    <a:pt x="300867" y="492452"/>
                    <a:pt x="310802" y="491170"/>
                  </a:cubicBezTo>
                  <a:cubicBezTo>
                    <a:pt x="330113" y="488685"/>
                    <a:pt x="323944" y="516255"/>
                    <a:pt x="321780" y="526754"/>
                  </a:cubicBezTo>
                  <a:cubicBezTo>
                    <a:pt x="347341" y="507359"/>
                    <a:pt x="372421" y="488525"/>
                    <a:pt x="400466" y="472897"/>
                  </a:cubicBezTo>
                  <a:cubicBezTo>
                    <a:pt x="409280" y="468008"/>
                    <a:pt x="424184" y="456627"/>
                    <a:pt x="432196" y="468649"/>
                  </a:cubicBezTo>
                  <a:cubicBezTo>
                    <a:pt x="441812" y="482995"/>
                    <a:pt x="414007" y="493494"/>
                    <a:pt x="405353" y="498703"/>
                  </a:cubicBezTo>
                  <a:cubicBezTo>
                    <a:pt x="377629" y="515454"/>
                    <a:pt x="329152" y="547992"/>
                    <a:pt x="307918" y="573478"/>
                  </a:cubicBezTo>
                  <a:cubicBezTo>
                    <a:pt x="321219" y="570593"/>
                    <a:pt x="379312" y="566025"/>
                    <a:pt x="382277" y="585981"/>
                  </a:cubicBezTo>
                  <a:cubicBezTo>
                    <a:pt x="385562" y="608101"/>
                    <a:pt x="355113" y="596079"/>
                    <a:pt x="344616" y="595278"/>
                  </a:cubicBezTo>
                  <a:cubicBezTo>
                    <a:pt x="321219" y="593354"/>
                    <a:pt x="278030" y="604174"/>
                    <a:pt x="262245" y="622126"/>
                  </a:cubicBezTo>
                  <a:cubicBezTo>
                    <a:pt x="247902" y="638396"/>
                    <a:pt x="229553" y="661798"/>
                    <a:pt x="217053" y="679510"/>
                  </a:cubicBezTo>
                  <a:cubicBezTo>
                    <a:pt x="285482" y="721105"/>
                    <a:pt x="364088" y="707721"/>
                    <a:pt x="406235" y="637514"/>
                  </a:cubicBezTo>
                  <a:cubicBezTo>
                    <a:pt x="434600" y="590309"/>
                    <a:pt x="433478" y="547672"/>
                    <a:pt x="445497" y="496139"/>
                  </a:cubicBezTo>
                  <a:cubicBezTo>
                    <a:pt x="451667" y="469691"/>
                    <a:pt x="461363" y="446048"/>
                    <a:pt x="474263" y="422245"/>
                  </a:cubicBezTo>
                  <a:cubicBezTo>
                    <a:pt x="471298" y="422245"/>
                    <a:pt x="468334" y="422085"/>
                    <a:pt x="465369" y="422245"/>
                  </a:cubicBezTo>
                  <a:close/>
                  <a:moveTo>
                    <a:pt x="201188" y="500707"/>
                  </a:moveTo>
                  <a:cubicBezTo>
                    <a:pt x="196941" y="500386"/>
                    <a:pt x="192854" y="500066"/>
                    <a:pt x="188607" y="500707"/>
                  </a:cubicBezTo>
                  <a:cubicBezTo>
                    <a:pt x="188607" y="509282"/>
                    <a:pt x="187646" y="518339"/>
                    <a:pt x="188528" y="526834"/>
                  </a:cubicBezTo>
                  <a:lnTo>
                    <a:pt x="189088" y="527075"/>
                  </a:lnTo>
                  <a:cubicBezTo>
                    <a:pt x="190290" y="525952"/>
                    <a:pt x="191011" y="524911"/>
                    <a:pt x="191893" y="523548"/>
                  </a:cubicBezTo>
                  <a:cubicBezTo>
                    <a:pt x="192614" y="514973"/>
                    <a:pt x="200466" y="506317"/>
                    <a:pt x="205835" y="499825"/>
                  </a:cubicBezTo>
                  <a:lnTo>
                    <a:pt x="206396" y="499825"/>
                  </a:lnTo>
                  <a:cubicBezTo>
                    <a:pt x="206396" y="499825"/>
                    <a:pt x="206396" y="499825"/>
                    <a:pt x="206396" y="499825"/>
                  </a:cubicBezTo>
                  <a:lnTo>
                    <a:pt x="204473" y="500066"/>
                  </a:lnTo>
                  <a:lnTo>
                    <a:pt x="205434" y="499825"/>
                  </a:lnTo>
                  <a:cubicBezTo>
                    <a:pt x="204473" y="500226"/>
                    <a:pt x="204473" y="500466"/>
                    <a:pt x="203511" y="500146"/>
                  </a:cubicBezTo>
                  <a:lnTo>
                    <a:pt x="201268" y="500707"/>
                  </a:lnTo>
                  <a:close/>
                  <a:moveTo>
                    <a:pt x="172662" y="751160"/>
                  </a:moveTo>
                  <a:cubicBezTo>
                    <a:pt x="161204" y="773039"/>
                    <a:pt x="121861" y="842365"/>
                    <a:pt x="175547" y="841964"/>
                  </a:cubicBezTo>
                  <a:cubicBezTo>
                    <a:pt x="190531" y="840040"/>
                    <a:pt x="200306" y="826015"/>
                    <a:pt x="198223" y="811268"/>
                  </a:cubicBezTo>
                  <a:cubicBezTo>
                    <a:pt x="197021" y="802452"/>
                    <a:pt x="179473" y="759334"/>
                    <a:pt x="172582" y="751080"/>
                  </a:cubicBezTo>
                  <a:close/>
                </a:path>
              </a:pathLst>
            </a:custGeom>
            <a:solidFill>
              <a:srgbClr val="213C83"/>
            </a:solidFill>
            <a:ln w="8013" cap="flat">
              <a:noFill/>
              <a:prstDash val="solid"/>
              <a:miter/>
            </a:ln>
          </p:spPr>
          <p:txBody>
            <a:bodyPr/>
            <a:lstStyle/>
            <a:p>
              <a:endParaRPr lang="en-SA"/>
            </a:p>
          </p:txBody>
        </p:sp>
        <p:sp>
          <p:nvSpPr>
            <p:cNvPr id="84" name="Freeform 83">
              <a:extLst>
                <a:ext uri="{FF2B5EF4-FFF2-40B4-BE49-F238E27FC236}">
                  <a16:creationId xmlns:a16="http://schemas.microsoft.com/office/drawing/2014/main" id="{08C990F5-F4A0-EA99-067D-B2C93C933293}"/>
                </a:ext>
              </a:extLst>
            </p:cNvPr>
            <p:cNvSpPr/>
            <p:nvPr/>
          </p:nvSpPr>
          <p:spPr>
            <a:xfrm>
              <a:off x="4001439" y="1777985"/>
              <a:ext cx="198221" cy="195276"/>
            </a:xfrm>
            <a:custGeom>
              <a:avLst/>
              <a:gdLst>
                <a:gd name="csX0" fmla="*/ 179060 w 198221"/>
                <a:gd name="csY0" fmla="*/ 184444 h 195276"/>
                <a:gd name="csX1" fmla="*/ 29060 w 198221"/>
                <a:gd name="csY1" fmla="*/ 104299 h 195276"/>
                <a:gd name="csX2" fmla="*/ 9669 w 198221"/>
                <a:gd name="csY2" fmla="*/ 32729 h 195276"/>
                <a:gd name="csX3" fmla="*/ 10150 w 198221"/>
                <a:gd name="csY3" fmla="*/ 271 h 195276"/>
                <a:gd name="csX4" fmla="*/ 114397 w 198221"/>
                <a:gd name="csY4" fmla="*/ 19265 h 195276"/>
                <a:gd name="csX5" fmla="*/ 196447 w 198221"/>
                <a:gd name="csY5" fmla="*/ 154309 h 195276"/>
                <a:gd name="csX6" fmla="*/ 179140 w 198221"/>
                <a:gd name="csY6" fmla="*/ 184444 h 195276"/>
                <a:gd name="csX7" fmla="*/ 32666 w 198221"/>
                <a:gd name="csY7" fmla="*/ 25436 h 195276"/>
                <a:gd name="csX8" fmla="*/ 52297 w 198221"/>
                <a:gd name="csY8" fmla="*/ 99410 h 195276"/>
                <a:gd name="csX9" fmla="*/ 157585 w 198221"/>
                <a:gd name="csY9" fmla="*/ 166331 h 195276"/>
                <a:gd name="csX10" fmla="*/ 107105 w 198221"/>
                <a:gd name="csY10" fmla="*/ 128262 h 195276"/>
                <a:gd name="csX11" fmla="*/ 90679 w 198221"/>
                <a:gd name="csY11" fmla="*/ 124495 h 195276"/>
                <a:gd name="csX12" fmla="*/ 101015 w 198221"/>
                <a:gd name="csY12" fmla="*/ 103978 h 195276"/>
                <a:gd name="csX13" fmla="*/ 57826 w 198221"/>
                <a:gd name="csY13" fmla="*/ 65348 h 195276"/>
                <a:gd name="csX14" fmla="*/ 65278 w 198221"/>
                <a:gd name="csY14" fmla="*/ 48518 h 195276"/>
                <a:gd name="csX15" fmla="*/ 113996 w 198221"/>
                <a:gd name="csY15" fmla="*/ 82019 h 195276"/>
                <a:gd name="csX16" fmla="*/ 135390 w 198221"/>
                <a:gd name="csY16" fmla="*/ 82019 h 195276"/>
                <a:gd name="csX17" fmla="*/ 173851 w 198221"/>
                <a:gd name="csY17" fmla="*/ 145253 h 195276"/>
                <a:gd name="csX18" fmla="*/ 174332 w 198221"/>
                <a:gd name="csY18" fmla="*/ 122412 h 195276"/>
                <a:gd name="csX19" fmla="*/ 32666 w 198221"/>
                <a:gd name="csY19" fmla="*/ 25436 h 19527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Lst>
              <a:rect l="l" t="t" r="r" b="b"/>
              <a:pathLst>
                <a:path w="198221" h="195276">
                  <a:moveTo>
                    <a:pt x="179060" y="184444"/>
                  </a:moveTo>
                  <a:cubicBezTo>
                    <a:pt x="107826" y="214178"/>
                    <a:pt x="44445" y="181158"/>
                    <a:pt x="29060" y="104299"/>
                  </a:cubicBezTo>
                  <a:cubicBezTo>
                    <a:pt x="24092" y="79213"/>
                    <a:pt x="22490" y="55491"/>
                    <a:pt x="9669" y="32729"/>
                  </a:cubicBezTo>
                  <a:cubicBezTo>
                    <a:pt x="3500" y="21749"/>
                    <a:pt x="-8840" y="7484"/>
                    <a:pt x="10150" y="271"/>
                  </a:cubicBezTo>
                  <a:cubicBezTo>
                    <a:pt x="38275" y="-1973"/>
                    <a:pt x="88836" y="10209"/>
                    <a:pt x="114397" y="19265"/>
                  </a:cubicBezTo>
                  <a:cubicBezTo>
                    <a:pt x="182265" y="43389"/>
                    <a:pt x="205181" y="84663"/>
                    <a:pt x="196447" y="154309"/>
                  </a:cubicBezTo>
                  <a:cubicBezTo>
                    <a:pt x="194444" y="170338"/>
                    <a:pt x="195486" y="177712"/>
                    <a:pt x="179140" y="184444"/>
                  </a:cubicBezTo>
                  <a:close/>
                  <a:moveTo>
                    <a:pt x="32666" y="25436"/>
                  </a:moveTo>
                  <a:cubicBezTo>
                    <a:pt x="46127" y="57334"/>
                    <a:pt x="45647" y="67272"/>
                    <a:pt x="52297" y="99410"/>
                  </a:cubicBezTo>
                  <a:cubicBezTo>
                    <a:pt x="64236" y="156954"/>
                    <a:pt x="101736" y="181959"/>
                    <a:pt x="157585" y="166331"/>
                  </a:cubicBezTo>
                  <a:cubicBezTo>
                    <a:pt x="140438" y="145253"/>
                    <a:pt x="135791" y="133792"/>
                    <a:pt x="107105" y="128262"/>
                  </a:cubicBezTo>
                  <a:cubicBezTo>
                    <a:pt x="101977" y="127300"/>
                    <a:pt x="95166" y="127381"/>
                    <a:pt x="90679" y="124495"/>
                  </a:cubicBezTo>
                  <a:cubicBezTo>
                    <a:pt x="78339" y="116641"/>
                    <a:pt x="89076" y="103818"/>
                    <a:pt x="101015" y="103978"/>
                  </a:cubicBezTo>
                  <a:cubicBezTo>
                    <a:pt x="92842" y="95403"/>
                    <a:pt x="60470" y="70558"/>
                    <a:pt x="57826" y="65348"/>
                  </a:cubicBezTo>
                  <a:cubicBezTo>
                    <a:pt x="55983" y="58456"/>
                    <a:pt x="57346" y="50602"/>
                    <a:pt x="65278" y="48518"/>
                  </a:cubicBezTo>
                  <a:cubicBezTo>
                    <a:pt x="76897" y="45553"/>
                    <a:pt x="104621" y="75046"/>
                    <a:pt x="113996" y="82019"/>
                  </a:cubicBezTo>
                  <a:cubicBezTo>
                    <a:pt x="120005" y="73683"/>
                    <a:pt x="129380" y="73122"/>
                    <a:pt x="135390" y="82019"/>
                  </a:cubicBezTo>
                  <a:cubicBezTo>
                    <a:pt x="139877" y="107825"/>
                    <a:pt x="153739" y="127942"/>
                    <a:pt x="173851" y="145253"/>
                  </a:cubicBezTo>
                  <a:cubicBezTo>
                    <a:pt x="173851" y="137639"/>
                    <a:pt x="174572" y="130025"/>
                    <a:pt x="174332" y="122412"/>
                  </a:cubicBezTo>
                  <a:cubicBezTo>
                    <a:pt x="172008" y="49079"/>
                    <a:pt x="91560" y="33771"/>
                    <a:pt x="32666" y="25436"/>
                  </a:cubicBezTo>
                  <a:close/>
                </a:path>
              </a:pathLst>
            </a:custGeom>
            <a:solidFill>
              <a:srgbClr val="213C83"/>
            </a:solidFill>
            <a:ln w="8013" cap="flat">
              <a:noFill/>
              <a:prstDash val="solid"/>
              <a:miter/>
            </a:ln>
          </p:spPr>
          <p:txBody>
            <a:bodyPr/>
            <a:lstStyle/>
            <a:p>
              <a:endParaRPr lang="en-SA"/>
            </a:p>
          </p:txBody>
        </p:sp>
      </p:grpSp>
      <p:grpSp>
        <p:nvGrpSpPr>
          <p:cNvPr id="85" name="Graphic 3">
            <a:extLst>
              <a:ext uri="{FF2B5EF4-FFF2-40B4-BE49-F238E27FC236}">
                <a16:creationId xmlns:a16="http://schemas.microsoft.com/office/drawing/2014/main" id="{DAF8F762-A2AC-3EBF-561B-2D63B4691E13}"/>
              </a:ext>
            </a:extLst>
          </p:cNvPr>
          <p:cNvGrpSpPr/>
          <p:nvPr/>
        </p:nvGrpSpPr>
        <p:grpSpPr>
          <a:xfrm>
            <a:off x="5743931" y="2130030"/>
            <a:ext cx="652225" cy="357324"/>
            <a:chOff x="5016143" y="1479800"/>
            <a:chExt cx="885344" cy="485039"/>
          </a:xfrm>
          <a:solidFill>
            <a:srgbClr val="213C83"/>
          </a:solidFill>
        </p:grpSpPr>
        <p:sp>
          <p:nvSpPr>
            <p:cNvPr id="86" name="Freeform 85">
              <a:extLst>
                <a:ext uri="{FF2B5EF4-FFF2-40B4-BE49-F238E27FC236}">
                  <a16:creationId xmlns:a16="http://schemas.microsoft.com/office/drawing/2014/main" id="{94E29EAA-CA23-D891-2B42-9B14850805E3}"/>
                </a:ext>
              </a:extLst>
            </p:cNvPr>
            <p:cNvSpPr/>
            <p:nvPr/>
          </p:nvSpPr>
          <p:spPr>
            <a:xfrm>
              <a:off x="5202006" y="1479800"/>
              <a:ext cx="136984" cy="236102"/>
            </a:xfrm>
            <a:custGeom>
              <a:avLst/>
              <a:gdLst>
                <a:gd name="csX0" fmla="*/ 41388 w 136984"/>
                <a:gd name="csY0" fmla="*/ 236103 h 236102"/>
                <a:gd name="csX1" fmla="*/ 34016 w 136984"/>
                <a:gd name="csY1" fmla="*/ 217189 h 236102"/>
                <a:gd name="csX2" fmla="*/ 51965 w 136984"/>
                <a:gd name="csY2" fmla="*/ 211819 h 236102"/>
                <a:gd name="csX3" fmla="*/ 30170 w 136984"/>
                <a:gd name="csY3" fmla="*/ 23158 h 236102"/>
                <a:gd name="csX4" fmla="*/ 4689 w 136984"/>
                <a:gd name="csY4" fmla="*/ 20032 h 236102"/>
                <a:gd name="csX5" fmla="*/ 11740 w 136984"/>
                <a:gd name="csY5" fmla="*/ 797 h 236102"/>
                <a:gd name="csX6" fmla="*/ 87862 w 136984"/>
                <a:gd name="csY6" fmla="*/ 24039 h 236102"/>
                <a:gd name="csX7" fmla="*/ 41388 w 136984"/>
                <a:gd name="csY7" fmla="*/ 236103 h 23610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136984" h="236102">
                  <a:moveTo>
                    <a:pt x="41388" y="236103"/>
                  </a:moveTo>
                  <a:cubicBezTo>
                    <a:pt x="31532" y="236103"/>
                    <a:pt x="24481" y="223600"/>
                    <a:pt x="34016" y="217189"/>
                  </a:cubicBezTo>
                  <a:cubicBezTo>
                    <a:pt x="38984" y="213903"/>
                    <a:pt x="46356" y="213502"/>
                    <a:pt x="51965" y="211819"/>
                  </a:cubicBezTo>
                  <a:cubicBezTo>
                    <a:pt x="143711" y="184089"/>
                    <a:pt x="134416" y="38065"/>
                    <a:pt x="30170" y="23158"/>
                  </a:cubicBezTo>
                  <a:cubicBezTo>
                    <a:pt x="23519" y="22196"/>
                    <a:pt x="9897" y="23398"/>
                    <a:pt x="4689" y="20032"/>
                  </a:cubicBezTo>
                  <a:cubicBezTo>
                    <a:pt x="-4445" y="13941"/>
                    <a:pt x="763" y="1679"/>
                    <a:pt x="11740" y="797"/>
                  </a:cubicBezTo>
                  <a:cubicBezTo>
                    <a:pt x="36580" y="-3370"/>
                    <a:pt x="68151" y="9453"/>
                    <a:pt x="87862" y="24039"/>
                  </a:cubicBezTo>
                  <a:cubicBezTo>
                    <a:pt x="171275" y="85671"/>
                    <a:pt x="143631" y="221276"/>
                    <a:pt x="41388" y="236103"/>
                  </a:cubicBezTo>
                  <a:close/>
                </a:path>
              </a:pathLst>
            </a:custGeom>
            <a:solidFill>
              <a:srgbClr val="213C83"/>
            </a:solidFill>
            <a:ln w="8013" cap="flat">
              <a:noFill/>
              <a:prstDash val="solid"/>
              <a:miter/>
            </a:ln>
          </p:spPr>
          <p:txBody>
            <a:bodyPr/>
            <a:lstStyle/>
            <a:p>
              <a:endParaRPr lang="en-SA"/>
            </a:p>
          </p:txBody>
        </p:sp>
        <p:sp>
          <p:nvSpPr>
            <p:cNvPr id="87" name="Freeform 86">
              <a:extLst>
                <a:ext uri="{FF2B5EF4-FFF2-40B4-BE49-F238E27FC236}">
                  <a16:creationId xmlns:a16="http://schemas.microsoft.com/office/drawing/2014/main" id="{76F225EE-7C38-79F3-4940-3519FB30463D}"/>
                </a:ext>
              </a:extLst>
            </p:cNvPr>
            <p:cNvSpPr/>
            <p:nvPr/>
          </p:nvSpPr>
          <p:spPr>
            <a:xfrm>
              <a:off x="5016689" y="1482296"/>
              <a:ext cx="883635" cy="300353"/>
            </a:xfrm>
            <a:custGeom>
              <a:avLst/>
              <a:gdLst>
                <a:gd name="csX0" fmla="*/ 788962 w 883635"/>
                <a:gd name="csY0" fmla="*/ 274721 h 300353"/>
                <a:gd name="csX1" fmla="*/ 715886 w 883635"/>
                <a:gd name="csY1" fmla="*/ 203473 h 300353"/>
                <a:gd name="csX2" fmla="*/ 638001 w 883635"/>
                <a:gd name="csY2" fmla="*/ 106898 h 300353"/>
                <a:gd name="csX3" fmla="*/ 575742 w 883635"/>
                <a:gd name="csY3" fmla="*/ 39496 h 300353"/>
                <a:gd name="csX4" fmla="*/ 393451 w 883635"/>
                <a:gd name="csY4" fmla="*/ 151939 h 300353"/>
                <a:gd name="csX5" fmla="*/ 392730 w 883635"/>
                <a:gd name="csY5" fmla="*/ 172537 h 300353"/>
                <a:gd name="csX6" fmla="*/ 371576 w 883635"/>
                <a:gd name="csY6" fmla="*/ 162759 h 300353"/>
                <a:gd name="csX7" fmla="*/ 499861 w 883635"/>
                <a:gd name="csY7" fmla="*/ 466 h 300353"/>
                <a:gd name="csX8" fmla="*/ 635678 w 883635"/>
                <a:gd name="csY8" fmla="*/ 70192 h 300353"/>
                <a:gd name="csX9" fmla="*/ 659956 w 883635"/>
                <a:gd name="csY9" fmla="*/ 100727 h 300353"/>
                <a:gd name="csX10" fmla="*/ 757632 w 883635"/>
                <a:gd name="csY10" fmla="*/ 220463 h 300353"/>
                <a:gd name="csX11" fmla="*/ 844010 w 883635"/>
                <a:gd name="csY11" fmla="*/ 272558 h 300353"/>
                <a:gd name="csX12" fmla="*/ 883433 w 883635"/>
                <a:gd name="csY12" fmla="*/ 289869 h 300353"/>
                <a:gd name="csX13" fmla="*/ 813481 w 883635"/>
                <a:gd name="csY13" fmla="*/ 286182 h 300353"/>
                <a:gd name="csX14" fmla="*/ 696414 w 883635"/>
                <a:gd name="csY14" fmla="*/ 277927 h 300353"/>
                <a:gd name="csX15" fmla="*/ 569653 w 883635"/>
                <a:gd name="csY15" fmla="*/ 277927 h 300353"/>
                <a:gd name="csX16" fmla="*/ 441448 w 883635"/>
                <a:gd name="csY16" fmla="*/ 277927 h 300353"/>
                <a:gd name="csX17" fmla="*/ 314125 w 883635"/>
                <a:gd name="csY17" fmla="*/ 277927 h 300353"/>
                <a:gd name="csX18" fmla="*/ 206272 w 883635"/>
                <a:gd name="csY18" fmla="*/ 290350 h 300353"/>
                <a:gd name="csX19" fmla="*/ 185439 w 883635"/>
                <a:gd name="csY19" fmla="*/ 277927 h 300353"/>
                <a:gd name="csX20" fmla="*/ 59078 w 883635"/>
                <a:gd name="csY20" fmla="*/ 277927 h 300353"/>
                <a:gd name="csX21" fmla="*/ 424 w 883635"/>
                <a:gd name="csY21" fmla="*/ 288987 h 300353"/>
                <a:gd name="csX22" fmla="*/ 24142 w 883635"/>
                <a:gd name="csY22" fmla="*/ 272718 h 300353"/>
                <a:gd name="csX23" fmla="*/ 58196 w 883635"/>
                <a:gd name="csY23" fmla="*/ 252762 h 300353"/>
                <a:gd name="csX24" fmla="*/ 135039 w 883635"/>
                <a:gd name="csY24" fmla="*/ 277927 h 300353"/>
                <a:gd name="csX25" fmla="*/ 171417 w 883635"/>
                <a:gd name="csY25" fmla="*/ 260937 h 300353"/>
                <a:gd name="csX26" fmla="*/ 207074 w 883635"/>
                <a:gd name="csY26" fmla="*/ 265986 h 300353"/>
                <a:gd name="csX27" fmla="*/ 292170 w 883635"/>
                <a:gd name="csY27" fmla="*/ 266947 h 300353"/>
                <a:gd name="csX28" fmla="*/ 332714 w 883635"/>
                <a:gd name="csY28" fmla="*/ 264383 h 300353"/>
                <a:gd name="csX29" fmla="*/ 421496 w 883635"/>
                <a:gd name="csY29" fmla="*/ 264944 h 300353"/>
                <a:gd name="csX30" fmla="*/ 459076 w 883635"/>
                <a:gd name="csY30" fmla="*/ 263421 h 300353"/>
                <a:gd name="csX31" fmla="*/ 551624 w 883635"/>
                <a:gd name="csY31" fmla="*/ 264142 h 300353"/>
                <a:gd name="csX32" fmla="*/ 586640 w 883635"/>
                <a:gd name="csY32" fmla="*/ 263742 h 300353"/>
                <a:gd name="csX33" fmla="*/ 675982 w 883635"/>
                <a:gd name="csY33" fmla="*/ 265825 h 300353"/>
                <a:gd name="csX34" fmla="*/ 716847 w 883635"/>
                <a:gd name="csY34" fmla="*/ 266707 h 300353"/>
                <a:gd name="csX35" fmla="*/ 788962 w 883635"/>
                <a:gd name="csY35" fmla="*/ 274721 h 30035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Lst>
              <a:rect l="l" t="t" r="r" b="b"/>
              <a:pathLst>
                <a:path w="883635" h="300353">
                  <a:moveTo>
                    <a:pt x="788962" y="274721"/>
                  </a:moveTo>
                  <a:cubicBezTo>
                    <a:pt x="750741" y="247392"/>
                    <a:pt x="746174" y="240259"/>
                    <a:pt x="715886" y="203473"/>
                  </a:cubicBezTo>
                  <a:lnTo>
                    <a:pt x="638001" y="106898"/>
                  </a:lnTo>
                  <a:cubicBezTo>
                    <a:pt x="620453" y="84698"/>
                    <a:pt x="599059" y="54724"/>
                    <a:pt x="575742" y="39496"/>
                  </a:cubicBezTo>
                  <a:cubicBezTo>
                    <a:pt x="494332" y="-13560"/>
                    <a:pt x="387201" y="56166"/>
                    <a:pt x="393451" y="151939"/>
                  </a:cubicBezTo>
                  <a:cubicBezTo>
                    <a:pt x="393852" y="157790"/>
                    <a:pt x="396416" y="167247"/>
                    <a:pt x="392730" y="172537"/>
                  </a:cubicBezTo>
                  <a:cubicBezTo>
                    <a:pt x="385759" y="182475"/>
                    <a:pt x="373179" y="176945"/>
                    <a:pt x="371576" y="162759"/>
                  </a:cubicBezTo>
                  <a:cubicBezTo>
                    <a:pt x="362442" y="83095"/>
                    <a:pt x="419733" y="10003"/>
                    <a:pt x="499861" y="466"/>
                  </a:cubicBezTo>
                  <a:cubicBezTo>
                    <a:pt x="564604" y="-3942"/>
                    <a:pt x="598659" y="23227"/>
                    <a:pt x="635678" y="70192"/>
                  </a:cubicBezTo>
                  <a:lnTo>
                    <a:pt x="659956" y="100727"/>
                  </a:lnTo>
                  <a:cubicBezTo>
                    <a:pt x="692328" y="140719"/>
                    <a:pt x="724299" y="181273"/>
                    <a:pt x="757632" y="220463"/>
                  </a:cubicBezTo>
                  <a:cubicBezTo>
                    <a:pt x="780549" y="247392"/>
                    <a:pt x="808353" y="266306"/>
                    <a:pt x="844010" y="272558"/>
                  </a:cubicBezTo>
                  <a:cubicBezTo>
                    <a:pt x="859234" y="275202"/>
                    <a:pt x="886237" y="269192"/>
                    <a:pt x="883433" y="289869"/>
                  </a:cubicBezTo>
                  <a:cubicBezTo>
                    <a:pt x="872616" y="305818"/>
                    <a:pt x="828546" y="291231"/>
                    <a:pt x="813481" y="286182"/>
                  </a:cubicBezTo>
                  <a:cubicBezTo>
                    <a:pt x="775901" y="305738"/>
                    <a:pt x="730068" y="306619"/>
                    <a:pt x="696414" y="277927"/>
                  </a:cubicBezTo>
                  <a:cubicBezTo>
                    <a:pt x="657072" y="306779"/>
                    <a:pt x="609476" y="307902"/>
                    <a:pt x="569653" y="277927"/>
                  </a:cubicBezTo>
                  <a:cubicBezTo>
                    <a:pt x="525342" y="310466"/>
                    <a:pt x="484476" y="304856"/>
                    <a:pt x="441448" y="277927"/>
                  </a:cubicBezTo>
                  <a:cubicBezTo>
                    <a:pt x="401304" y="307902"/>
                    <a:pt x="355230" y="306619"/>
                    <a:pt x="314125" y="277927"/>
                  </a:cubicBezTo>
                  <a:cubicBezTo>
                    <a:pt x="285599" y="302211"/>
                    <a:pt x="239446" y="306299"/>
                    <a:pt x="206272" y="290350"/>
                  </a:cubicBezTo>
                  <a:cubicBezTo>
                    <a:pt x="198981" y="286823"/>
                    <a:pt x="192330" y="282175"/>
                    <a:pt x="185439" y="277927"/>
                  </a:cubicBezTo>
                  <a:cubicBezTo>
                    <a:pt x="145616" y="306860"/>
                    <a:pt x="99382" y="308783"/>
                    <a:pt x="59078" y="277927"/>
                  </a:cubicBezTo>
                  <a:cubicBezTo>
                    <a:pt x="49623" y="286343"/>
                    <a:pt x="5712" y="309264"/>
                    <a:pt x="424" y="288987"/>
                  </a:cubicBezTo>
                  <a:cubicBezTo>
                    <a:pt x="-3102" y="275523"/>
                    <a:pt x="16289" y="275202"/>
                    <a:pt x="24142" y="272718"/>
                  </a:cubicBezTo>
                  <a:cubicBezTo>
                    <a:pt x="34879" y="269272"/>
                    <a:pt x="55151" y="253002"/>
                    <a:pt x="58196" y="252762"/>
                  </a:cubicBezTo>
                  <a:cubicBezTo>
                    <a:pt x="68132" y="251880"/>
                    <a:pt x="90648" y="285541"/>
                    <a:pt x="135039" y="277927"/>
                  </a:cubicBezTo>
                  <a:cubicBezTo>
                    <a:pt x="148500" y="275683"/>
                    <a:pt x="160680" y="269192"/>
                    <a:pt x="171417" y="260937"/>
                  </a:cubicBezTo>
                  <a:cubicBezTo>
                    <a:pt x="191689" y="245308"/>
                    <a:pt x="186321" y="252762"/>
                    <a:pt x="207074" y="265986"/>
                  </a:cubicBezTo>
                  <a:cubicBezTo>
                    <a:pt x="231673" y="281694"/>
                    <a:pt x="267330" y="283377"/>
                    <a:pt x="292170" y="266947"/>
                  </a:cubicBezTo>
                  <a:cubicBezTo>
                    <a:pt x="315887" y="251319"/>
                    <a:pt x="306272" y="245789"/>
                    <a:pt x="332714" y="264383"/>
                  </a:cubicBezTo>
                  <a:cubicBezTo>
                    <a:pt x="359157" y="282976"/>
                    <a:pt x="394653" y="282976"/>
                    <a:pt x="421496" y="264944"/>
                  </a:cubicBezTo>
                  <a:cubicBezTo>
                    <a:pt x="444412" y="249556"/>
                    <a:pt x="435118" y="246591"/>
                    <a:pt x="459076" y="263421"/>
                  </a:cubicBezTo>
                  <a:cubicBezTo>
                    <a:pt x="486800" y="282816"/>
                    <a:pt x="523499" y="283698"/>
                    <a:pt x="551624" y="264142"/>
                  </a:cubicBezTo>
                  <a:cubicBezTo>
                    <a:pt x="572938" y="249315"/>
                    <a:pt x="564364" y="246911"/>
                    <a:pt x="586640" y="263742"/>
                  </a:cubicBezTo>
                  <a:cubicBezTo>
                    <a:pt x="612601" y="283217"/>
                    <a:pt x="649059" y="283377"/>
                    <a:pt x="675982" y="265825"/>
                  </a:cubicBezTo>
                  <a:cubicBezTo>
                    <a:pt x="702985" y="248193"/>
                    <a:pt x="689443" y="248354"/>
                    <a:pt x="716847" y="266707"/>
                  </a:cubicBezTo>
                  <a:cubicBezTo>
                    <a:pt x="742167" y="283618"/>
                    <a:pt x="761959" y="280091"/>
                    <a:pt x="788962" y="274721"/>
                  </a:cubicBezTo>
                  <a:close/>
                </a:path>
              </a:pathLst>
            </a:custGeom>
            <a:solidFill>
              <a:srgbClr val="213C83"/>
            </a:solidFill>
            <a:ln w="8013" cap="flat">
              <a:noFill/>
              <a:prstDash val="solid"/>
              <a:miter/>
            </a:ln>
          </p:spPr>
          <p:txBody>
            <a:bodyPr/>
            <a:lstStyle/>
            <a:p>
              <a:endParaRPr lang="en-SA"/>
            </a:p>
          </p:txBody>
        </p:sp>
        <p:sp>
          <p:nvSpPr>
            <p:cNvPr id="88" name="Freeform 87">
              <a:extLst>
                <a:ext uri="{FF2B5EF4-FFF2-40B4-BE49-F238E27FC236}">
                  <a16:creationId xmlns:a16="http://schemas.microsoft.com/office/drawing/2014/main" id="{91466DB8-153D-2D0D-AA8B-720C64D65C8F}"/>
                </a:ext>
              </a:extLst>
            </p:cNvPr>
            <p:cNvSpPr/>
            <p:nvPr/>
          </p:nvSpPr>
          <p:spPr>
            <a:xfrm>
              <a:off x="5483757" y="1593687"/>
              <a:ext cx="109849" cy="115398"/>
            </a:xfrm>
            <a:custGeom>
              <a:avLst/>
              <a:gdLst>
                <a:gd name="csX0" fmla="*/ 102585 w 109849"/>
                <a:gd name="csY0" fmla="*/ 114923 h 115398"/>
                <a:gd name="csX1" fmla="*/ 87441 w 109849"/>
                <a:gd name="csY1" fmla="*/ 94566 h 115398"/>
                <a:gd name="csX2" fmla="*/ 26063 w 109849"/>
                <a:gd name="csY2" fmla="*/ 23398 h 115398"/>
                <a:gd name="csX3" fmla="*/ 7072 w 109849"/>
                <a:gd name="csY3" fmla="*/ 20192 h 115398"/>
                <a:gd name="csX4" fmla="*/ 7393 w 109849"/>
                <a:gd name="csY4" fmla="*/ 396 h 115398"/>
                <a:gd name="csX5" fmla="*/ 109235 w 109849"/>
                <a:gd name="csY5" fmla="*/ 93524 h 115398"/>
                <a:gd name="csX6" fmla="*/ 102585 w 109849"/>
                <a:gd name="csY6" fmla="*/ 114843 h 115398"/>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109849" h="115398">
                  <a:moveTo>
                    <a:pt x="102585" y="114923"/>
                  </a:moveTo>
                  <a:cubicBezTo>
                    <a:pt x="87120" y="118049"/>
                    <a:pt x="88322" y="105145"/>
                    <a:pt x="87441" y="94566"/>
                  </a:cubicBezTo>
                  <a:cubicBezTo>
                    <a:pt x="84636" y="60264"/>
                    <a:pt x="59476" y="31813"/>
                    <a:pt x="26063" y="23398"/>
                  </a:cubicBezTo>
                  <a:cubicBezTo>
                    <a:pt x="19893" y="21875"/>
                    <a:pt x="13002" y="22276"/>
                    <a:pt x="7072" y="20192"/>
                  </a:cubicBezTo>
                  <a:cubicBezTo>
                    <a:pt x="-3264" y="16666"/>
                    <a:pt x="-1501" y="4083"/>
                    <a:pt x="7393" y="396"/>
                  </a:cubicBezTo>
                  <a:cubicBezTo>
                    <a:pt x="59396" y="-4893"/>
                    <a:pt x="103386" y="43674"/>
                    <a:pt x="109235" y="93524"/>
                  </a:cubicBezTo>
                  <a:cubicBezTo>
                    <a:pt x="110277" y="102100"/>
                    <a:pt x="110998" y="109954"/>
                    <a:pt x="102585" y="114843"/>
                  </a:cubicBezTo>
                  <a:close/>
                </a:path>
              </a:pathLst>
            </a:custGeom>
            <a:solidFill>
              <a:srgbClr val="213C83"/>
            </a:solidFill>
            <a:ln w="8013" cap="flat">
              <a:noFill/>
              <a:prstDash val="solid"/>
              <a:miter/>
            </a:ln>
          </p:spPr>
          <p:txBody>
            <a:bodyPr/>
            <a:lstStyle/>
            <a:p>
              <a:endParaRPr lang="en-SA"/>
            </a:p>
          </p:txBody>
        </p:sp>
        <p:sp>
          <p:nvSpPr>
            <p:cNvPr id="89" name="Freeform 88">
              <a:extLst>
                <a:ext uri="{FF2B5EF4-FFF2-40B4-BE49-F238E27FC236}">
                  <a16:creationId xmlns:a16="http://schemas.microsoft.com/office/drawing/2014/main" id="{DC3D14DA-5387-987D-CC1D-7803987E065E}"/>
                </a:ext>
              </a:extLst>
            </p:cNvPr>
            <p:cNvSpPr/>
            <p:nvPr/>
          </p:nvSpPr>
          <p:spPr>
            <a:xfrm>
              <a:off x="5016238" y="1824381"/>
              <a:ext cx="885249" cy="47588"/>
            </a:xfrm>
            <a:custGeom>
              <a:avLst/>
              <a:gdLst>
                <a:gd name="csX0" fmla="*/ 59449 w 885249"/>
                <a:gd name="csY0" fmla="*/ 25284 h 47588"/>
                <a:gd name="csX1" fmla="*/ 5523 w 885249"/>
                <a:gd name="csY1" fmla="*/ 43557 h 47588"/>
                <a:gd name="csX2" fmla="*/ 1356 w 885249"/>
                <a:gd name="csY2" fmla="*/ 29611 h 47588"/>
                <a:gd name="csX3" fmla="*/ 34529 w 885249"/>
                <a:gd name="csY3" fmla="*/ 16227 h 47588"/>
                <a:gd name="csX4" fmla="*/ 59449 w 885249"/>
                <a:gd name="csY4" fmla="*/ 118 h 47588"/>
                <a:gd name="csX5" fmla="*/ 81004 w 885249"/>
                <a:gd name="csY5" fmla="*/ 14063 h 47588"/>
                <a:gd name="csX6" fmla="*/ 168263 w 885249"/>
                <a:gd name="csY6" fmla="*/ 12701 h 47588"/>
                <a:gd name="csX7" fmla="*/ 201596 w 885249"/>
                <a:gd name="csY7" fmla="*/ 10216 h 47588"/>
                <a:gd name="csX8" fmla="*/ 292701 w 885249"/>
                <a:gd name="csY8" fmla="*/ 14224 h 47588"/>
                <a:gd name="csX9" fmla="*/ 340297 w 885249"/>
                <a:gd name="csY9" fmla="*/ 16548 h 47588"/>
                <a:gd name="csX10" fmla="*/ 441819 w 885249"/>
                <a:gd name="csY10" fmla="*/ 599 h 47588"/>
                <a:gd name="csX11" fmla="*/ 467060 w 885249"/>
                <a:gd name="csY11" fmla="*/ 16307 h 47588"/>
                <a:gd name="csX12" fmla="*/ 570745 w 885249"/>
                <a:gd name="csY12" fmla="*/ 278 h 47588"/>
                <a:gd name="csX13" fmla="*/ 594062 w 885249"/>
                <a:gd name="csY13" fmla="*/ 15426 h 47588"/>
                <a:gd name="csX14" fmla="*/ 699430 w 885249"/>
                <a:gd name="csY14" fmla="*/ 1721 h 47588"/>
                <a:gd name="csX15" fmla="*/ 719863 w 885249"/>
                <a:gd name="csY15" fmla="*/ 15666 h 47588"/>
                <a:gd name="csX16" fmla="*/ 825151 w 885249"/>
                <a:gd name="csY16" fmla="*/ 198 h 47588"/>
                <a:gd name="csX17" fmla="*/ 850631 w 885249"/>
                <a:gd name="csY17" fmla="*/ 17429 h 47588"/>
                <a:gd name="csX18" fmla="*/ 877474 w 885249"/>
                <a:gd name="csY18" fmla="*/ 25364 h 47588"/>
                <a:gd name="csX19" fmla="*/ 876192 w 885249"/>
                <a:gd name="csY19" fmla="*/ 46843 h 47588"/>
                <a:gd name="csX20" fmla="*/ 837250 w 885249"/>
                <a:gd name="csY20" fmla="*/ 34500 h 47588"/>
                <a:gd name="csX21" fmla="*/ 822587 w 885249"/>
                <a:gd name="csY21" fmla="*/ 24402 h 47588"/>
                <a:gd name="csX22" fmla="*/ 697026 w 885249"/>
                <a:gd name="csY22" fmla="*/ 25284 h 47588"/>
                <a:gd name="csX23" fmla="*/ 570264 w 885249"/>
                <a:gd name="csY23" fmla="*/ 24402 h 47588"/>
                <a:gd name="csX24" fmla="*/ 442060 w 885249"/>
                <a:gd name="csY24" fmla="*/ 25284 h 47588"/>
                <a:gd name="csX25" fmla="*/ 314737 w 885249"/>
                <a:gd name="csY25" fmla="*/ 25284 h 47588"/>
                <a:gd name="csX26" fmla="*/ 185971 w 885249"/>
                <a:gd name="csY26" fmla="*/ 25284 h 47588"/>
                <a:gd name="csX27" fmla="*/ 59610 w 885249"/>
                <a:gd name="csY27" fmla="*/ 25284 h 475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Lst>
              <a:rect l="l" t="t" r="r" b="b"/>
              <a:pathLst>
                <a:path w="885249" h="47588">
                  <a:moveTo>
                    <a:pt x="59449" y="25284"/>
                  </a:moveTo>
                  <a:cubicBezTo>
                    <a:pt x="49353" y="32897"/>
                    <a:pt x="18744" y="51251"/>
                    <a:pt x="5523" y="43557"/>
                  </a:cubicBezTo>
                  <a:cubicBezTo>
                    <a:pt x="876" y="40832"/>
                    <a:pt x="-1768" y="34420"/>
                    <a:pt x="1356" y="29611"/>
                  </a:cubicBezTo>
                  <a:cubicBezTo>
                    <a:pt x="6084" y="22479"/>
                    <a:pt x="25475" y="21196"/>
                    <a:pt x="34529" y="16227"/>
                  </a:cubicBezTo>
                  <a:cubicBezTo>
                    <a:pt x="42943" y="11579"/>
                    <a:pt x="49994" y="2122"/>
                    <a:pt x="59449" y="118"/>
                  </a:cubicBezTo>
                  <a:cubicBezTo>
                    <a:pt x="66100" y="1080"/>
                    <a:pt x="74834" y="10377"/>
                    <a:pt x="81004" y="14063"/>
                  </a:cubicBezTo>
                  <a:cubicBezTo>
                    <a:pt x="107285" y="29611"/>
                    <a:pt x="142462" y="29211"/>
                    <a:pt x="168263" y="12701"/>
                  </a:cubicBezTo>
                  <a:cubicBezTo>
                    <a:pt x="185731" y="1561"/>
                    <a:pt x="180683" y="-5893"/>
                    <a:pt x="201596" y="10216"/>
                  </a:cubicBezTo>
                  <a:cubicBezTo>
                    <a:pt x="227718" y="30253"/>
                    <a:pt x="264576" y="30814"/>
                    <a:pt x="292701" y="14224"/>
                  </a:cubicBezTo>
                  <a:cubicBezTo>
                    <a:pt x="328118" y="-6614"/>
                    <a:pt x="305121" y="-2607"/>
                    <a:pt x="340297" y="16548"/>
                  </a:cubicBezTo>
                  <a:cubicBezTo>
                    <a:pt x="396066" y="47083"/>
                    <a:pt x="431803" y="278"/>
                    <a:pt x="441819" y="599"/>
                  </a:cubicBezTo>
                  <a:cubicBezTo>
                    <a:pt x="445425" y="759"/>
                    <a:pt x="461851" y="13583"/>
                    <a:pt x="467060" y="16307"/>
                  </a:cubicBezTo>
                  <a:cubicBezTo>
                    <a:pt x="523790" y="46362"/>
                    <a:pt x="560248" y="-1004"/>
                    <a:pt x="570745" y="278"/>
                  </a:cubicBezTo>
                  <a:cubicBezTo>
                    <a:pt x="574912" y="759"/>
                    <a:pt x="588774" y="12460"/>
                    <a:pt x="594062" y="15426"/>
                  </a:cubicBezTo>
                  <a:cubicBezTo>
                    <a:pt x="650232" y="47163"/>
                    <a:pt x="688293" y="-1725"/>
                    <a:pt x="699430" y="1721"/>
                  </a:cubicBezTo>
                  <a:cubicBezTo>
                    <a:pt x="706001" y="3725"/>
                    <a:pt x="713693" y="11819"/>
                    <a:pt x="719863" y="15666"/>
                  </a:cubicBezTo>
                  <a:cubicBezTo>
                    <a:pt x="772026" y="47965"/>
                    <a:pt x="814814" y="-3569"/>
                    <a:pt x="825151" y="198"/>
                  </a:cubicBezTo>
                  <a:cubicBezTo>
                    <a:pt x="832122" y="2763"/>
                    <a:pt x="842138" y="12941"/>
                    <a:pt x="850631" y="17429"/>
                  </a:cubicBezTo>
                  <a:cubicBezTo>
                    <a:pt x="859686" y="22238"/>
                    <a:pt x="868260" y="22238"/>
                    <a:pt x="877474" y="25364"/>
                  </a:cubicBezTo>
                  <a:cubicBezTo>
                    <a:pt x="889974" y="29692"/>
                    <a:pt x="885808" y="42435"/>
                    <a:pt x="876192" y="46843"/>
                  </a:cubicBezTo>
                  <a:cubicBezTo>
                    <a:pt x="862971" y="45881"/>
                    <a:pt x="848949" y="40351"/>
                    <a:pt x="837250" y="34500"/>
                  </a:cubicBezTo>
                  <a:cubicBezTo>
                    <a:pt x="831962" y="31615"/>
                    <a:pt x="827234" y="28089"/>
                    <a:pt x="822587" y="24402"/>
                  </a:cubicBezTo>
                  <a:cubicBezTo>
                    <a:pt x="782843" y="48686"/>
                    <a:pt x="735728" y="60708"/>
                    <a:pt x="697026" y="25284"/>
                  </a:cubicBezTo>
                  <a:cubicBezTo>
                    <a:pt x="662091" y="57261"/>
                    <a:pt x="606482" y="52453"/>
                    <a:pt x="570264" y="24402"/>
                  </a:cubicBezTo>
                  <a:cubicBezTo>
                    <a:pt x="535008" y="54136"/>
                    <a:pt x="477556" y="54777"/>
                    <a:pt x="442060" y="25284"/>
                  </a:cubicBezTo>
                  <a:cubicBezTo>
                    <a:pt x="406162" y="55017"/>
                    <a:pt x="350874" y="54216"/>
                    <a:pt x="314737" y="25284"/>
                  </a:cubicBezTo>
                  <a:cubicBezTo>
                    <a:pt x="277477" y="54136"/>
                    <a:pt x="223070" y="55899"/>
                    <a:pt x="185971" y="25284"/>
                  </a:cubicBezTo>
                  <a:cubicBezTo>
                    <a:pt x="155282" y="57983"/>
                    <a:pt x="93023" y="50609"/>
                    <a:pt x="59610" y="25284"/>
                  </a:cubicBezTo>
                  <a:close/>
                </a:path>
              </a:pathLst>
            </a:custGeom>
            <a:solidFill>
              <a:srgbClr val="213C83"/>
            </a:solidFill>
            <a:ln w="8013" cap="flat">
              <a:noFill/>
              <a:prstDash val="solid"/>
              <a:miter/>
            </a:ln>
          </p:spPr>
          <p:txBody>
            <a:bodyPr/>
            <a:lstStyle/>
            <a:p>
              <a:endParaRPr lang="en-SA"/>
            </a:p>
          </p:txBody>
        </p:sp>
        <p:sp>
          <p:nvSpPr>
            <p:cNvPr id="90" name="Freeform 89">
              <a:extLst>
                <a:ext uri="{FF2B5EF4-FFF2-40B4-BE49-F238E27FC236}">
                  <a16:creationId xmlns:a16="http://schemas.microsoft.com/office/drawing/2014/main" id="{EB75339C-72B8-7439-5A87-B3C140CD2598}"/>
                </a:ext>
              </a:extLst>
            </p:cNvPr>
            <p:cNvSpPr/>
            <p:nvPr/>
          </p:nvSpPr>
          <p:spPr>
            <a:xfrm>
              <a:off x="5016143" y="1914983"/>
              <a:ext cx="884715" cy="49856"/>
            </a:xfrm>
            <a:custGeom>
              <a:avLst/>
              <a:gdLst>
                <a:gd name="csX0" fmla="*/ 59544 w 884715"/>
                <a:gd name="csY0" fmla="*/ 27410 h 49856"/>
                <a:gd name="csX1" fmla="*/ 8021 w 884715"/>
                <a:gd name="csY1" fmla="*/ 47606 h 49856"/>
                <a:gd name="csX2" fmla="*/ 570 w 884715"/>
                <a:gd name="csY2" fmla="*/ 33501 h 49856"/>
                <a:gd name="csX3" fmla="*/ 21002 w 884715"/>
                <a:gd name="csY3" fmla="*/ 24043 h 49856"/>
                <a:gd name="csX4" fmla="*/ 57140 w 884715"/>
                <a:gd name="csY4" fmla="*/ 1282 h 49856"/>
                <a:gd name="csX5" fmla="*/ 77572 w 884715"/>
                <a:gd name="csY5" fmla="*/ 13545 h 49856"/>
                <a:gd name="csX6" fmla="*/ 169719 w 884715"/>
                <a:gd name="csY6" fmla="*/ 13545 h 49856"/>
                <a:gd name="csX7" fmla="*/ 206899 w 884715"/>
                <a:gd name="csY7" fmla="*/ 13545 h 49856"/>
                <a:gd name="csX8" fmla="*/ 296081 w 884715"/>
                <a:gd name="csY8" fmla="*/ 13464 h 49856"/>
                <a:gd name="csX9" fmla="*/ 314591 w 884715"/>
                <a:gd name="csY9" fmla="*/ 0 h 49856"/>
                <a:gd name="csX10" fmla="*/ 338068 w 884715"/>
                <a:gd name="csY10" fmla="*/ 16029 h 49856"/>
                <a:gd name="csX11" fmla="*/ 419558 w 884715"/>
                <a:gd name="csY11" fmla="*/ 15708 h 49856"/>
                <a:gd name="csX12" fmla="*/ 457218 w 884715"/>
                <a:gd name="csY12" fmla="*/ 11140 h 49856"/>
                <a:gd name="csX13" fmla="*/ 549445 w 884715"/>
                <a:gd name="csY13" fmla="*/ 15147 h 49856"/>
                <a:gd name="csX14" fmla="*/ 591593 w 884715"/>
                <a:gd name="csY14" fmla="*/ 13945 h 49856"/>
                <a:gd name="csX15" fmla="*/ 699124 w 884715"/>
                <a:gd name="csY15" fmla="*/ 1282 h 49856"/>
                <a:gd name="csX16" fmla="*/ 716592 w 884715"/>
                <a:gd name="csY16" fmla="*/ 13625 h 49856"/>
                <a:gd name="csX17" fmla="*/ 800326 w 884715"/>
                <a:gd name="csY17" fmla="*/ 15067 h 49856"/>
                <a:gd name="csX18" fmla="*/ 842152 w 884715"/>
                <a:gd name="csY18" fmla="*/ 14025 h 49856"/>
                <a:gd name="csX19" fmla="*/ 883819 w 884715"/>
                <a:gd name="csY19" fmla="*/ 32859 h 49856"/>
                <a:gd name="csX20" fmla="*/ 877489 w 884715"/>
                <a:gd name="csY20" fmla="*/ 47045 h 49856"/>
                <a:gd name="csX21" fmla="*/ 822361 w 884715"/>
                <a:gd name="csY21" fmla="*/ 27410 h 49856"/>
                <a:gd name="csX22" fmla="*/ 807457 w 884715"/>
                <a:gd name="csY22" fmla="*/ 35584 h 49856"/>
                <a:gd name="csX23" fmla="*/ 698323 w 884715"/>
                <a:gd name="csY23" fmla="*/ 27410 h 49856"/>
                <a:gd name="csX24" fmla="*/ 570038 w 884715"/>
                <a:gd name="csY24" fmla="*/ 27410 h 49856"/>
                <a:gd name="csX25" fmla="*/ 462346 w 884715"/>
                <a:gd name="csY25" fmla="*/ 39512 h 49856"/>
                <a:gd name="csX26" fmla="*/ 442555 w 884715"/>
                <a:gd name="csY26" fmla="*/ 27810 h 49856"/>
                <a:gd name="csX27" fmla="*/ 441753 w 884715"/>
                <a:gd name="csY27" fmla="*/ 27410 h 49856"/>
                <a:gd name="csX28" fmla="*/ 427971 w 884715"/>
                <a:gd name="csY28" fmla="*/ 35023 h 49856"/>
                <a:gd name="csX29" fmla="*/ 335264 w 884715"/>
                <a:gd name="csY29" fmla="*/ 38790 h 49856"/>
                <a:gd name="csX30" fmla="*/ 314430 w 884715"/>
                <a:gd name="csY30" fmla="*/ 27329 h 49856"/>
                <a:gd name="csX31" fmla="*/ 187588 w 884715"/>
                <a:gd name="csY31" fmla="*/ 27329 h 49856"/>
                <a:gd name="csX32" fmla="*/ 59383 w 884715"/>
                <a:gd name="csY32" fmla="*/ 27329 h 4985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Lst>
              <a:rect l="l" t="t" r="r" b="b"/>
              <a:pathLst>
                <a:path w="884715" h="49856">
                  <a:moveTo>
                    <a:pt x="59544" y="27410"/>
                  </a:moveTo>
                  <a:cubicBezTo>
                    <a:pt x="48166" y="36706"/>
                    <a:pt x="22204" y="52255"/>
                    <a:pt x="8021" y="47606"/>
                  </a:cubicBezTo>
                  <a:cubicBezTo>
                    <a:pt x="2733" y="45843"/>
                    <a:pt x="-1594" y="38950"/>
                    <a:pt x="570" y="33501"/>
                  </a:cubicBezTo>
                  <a:cubicBezTo>
                    <a:pt x="3534" y="26127"/>
                    <a:pt x="14512" y="25967"/>
                    <a:pt x="21002" y="24043"/>
                  </a:cubicBezTo>
                  <a:cubicBezTo>
                    <a:pt x="39992" y="18353"/>
                    <a:pt x="45842" y="5370"/>
                    <a:pt x="57140" y="1282"/>
                  </a:cubicBezTo>
                  <a:cubicBezTo>
                    <a:pt x="65072" y="-1603"/>
                    <a:pt x="71964" y="9297"/>
                    <a:pt x="77572" y="13545"/>
                  </a:cubicBezTo>
                  <a:cubicBezTo>
                    <a:pt x="103294" y="33340"/>
                    <a:pt x="144159" y="32940"/>
                    <a:pt x="169719" y="13545"/>
                  </a:cubicBezTo>
                  <a:cubicBezTo>
                    <a:pt x="193197" y="-4248"/>
                    <a:pt x="180857" y="-4087"/>
                    <a:pt x="206899" y="13545"/>
                  </a:cubicBezTo>
                  <a:cubicBezTo>
                    <a:pt x="233902" y="31898"/>
                    <a:pt x="268838" y="31577"/>
                    <a:pt x="296081" y="13464"/>
                  </a:cubicBezTo>
                  <a:cubicBezTo>
                    <a:pt x="302491" y="9217"/>
                    <a:pt x="307219" y="2805"/>
                    <a:pt x="314591" y="0"/>
                  </a:cubicBezTo>
                  <a:cubicBezTo>
                    <a:pt x="319959" y="321"/>
                    <a:pt x="332139" y="12503"/>
                    <a:pt x="338068" y="16029"/>
                  </a:cubicBezTo>
                  <a:cubicBezTo>
                    <a:pt x="361626" y="29974"/>
                    <a:pt x="396481" y="30054"/>
                    <a:pt x="419558" y="15708"/>
                  </a:cubicBezTo>
                  <a:cubicBezTo>
                    <a:pt x="440151" y="2965"/>
                    <a:pt x="434782" y="-6091"/>
                    <a:pt x="457218" y="11140"/>
                  </a:cubicBezTo>
                  <a:cubicBezTo>
                    <a:pt x="483580" y="31337"/>
                    <a:pt x="521401" y="33020"/>
                    <a:pt x="549445" y="15147"/>
                  </a:cubicBezTo>
                  <a:cubicBezTo>
                    <a:pt x="575807" y="-1683"/>
                    <a:pt x="562666" y="-4328"/>
                    <a:pt x="591593" y="13945"/>
                  </a:cubicBezTo>
                  <a:cubicBezTo>
                    <a:pt x="648644" y="49930"/>
                    <a:pt x="692233" y="-641"/>
                    <a:pt x="699124" y="1282"/>
                  </a:cubicBezTo>
                  <a:cubicBezTo>
                    <a:pt x="705454" y="3046"/>
                    <a:pt x="711223" y="9938"/>
                    <a:pt x="716592" y="13625"/>
                  </a:cubicBezTo>
                  <a:cubicBezTo>
                    <a:pt x="741191" y="30535"/>
                    <a:pt x="775085" y="30615"/>
                    <a:pt x="800326" y="15067"/>
                  </a:cubicBezTo>
                  <a:cubicBezTo>
                    <a:pt x="827409" y="-1683"/>
                    <a:pt x="814268" y="-3687"/>
                    <a:pt x="842152" y="14025"/>
                  </a:cubicBezTo>
                  <a:cubicBezTo>
                    <a:pt x="852649" y="20677"/>
                    <a:pt x="881014" y="27089"/>
                    <a:pt x="883819" y="32859"/>
                  </a:cubicBezTo>
                  <a:cubicBezTo>
                    <a:pt x="886463" y="38309"/>
                    <a:pt x="882937" y="45041"/>
                    <a:pt x="877489" y="47045"/>
                  </a:cubicBezTo>
                  <a:cubicBezTo>
                    <a:pt x="863867" y="51934"/>
                    <a:pt x="835902" y="33821"/>
                    <a:pt x="822361" y="27410"/>
                  </a:cubicBezTo>
                  <a:cubicBezTo>
                    <a:pt x="817072" y="29253"/>
                    <a:pt x="812345" y="32779"/>
                    <a:pt x="807457" y="35584"/>
                  </a:cubicBezTo>
                  <a:cubicBezTo>
                    <a:pt x="772120" y="56422"/>
                    <a:pt x="731336" y="50652"/>
                    <a:pt x="698323" y="27410"/>
                  </a:cubicBezTo>
                  <a:cubicBezTo>
                    <a:pt x="652490" y="60429"/>
                    <a:pt x="614509" y="51453"/>
                    <a:pt x="570038" y="27410"/>
                  </a:cubicBezTo>
                  <a:cubicBezTo>
                    <a:pt x="538067" y="50251"/>
                    <a:pt x="499125" y="57384"/>
                    <a:pt x="462346" y="39512"/>
                  </a:cubicBezTo>
                  <a:cubicBezTo>
                    <a:pt x="455455" y="36145"/>
                    <a:pt x="449526" y="31096"/>
                    <a:pt x="442555" y="27810"/>
                  </a:cubicBezTo>
                  <a:lnTo>
                    <a:pt x="441753" y="27410"/>
                  </a:lnTo>
                  <a:cubicBezTo>
                    <a:pt x="436946" y="29333"/>
                    <a:pt x="432459" y="32459"/>
                    <a:pt x="427971" y="35023"/>
                  </a:cubicBezTo>
                  <a:cubicBezTo>
                    <a:pt x="399686" y="51213"/>
                    <a:pt x="364911" y="52094"/>
                    <a:pt x="335264" y="38790"/>
                  </a:cubicBezTo>
                  <a:cubicBezTo>
                    <a:pt x="327972" y="35504"/>
                    <a:pt x="321802" y="30455"/>
                    <a:pt x="314430" y="27329"/>
                  </a:cubicBezTo>
                  <a:cubicBezTo>
                    <a:pt x="274126" y="55460"/>
                    <a:pt x="228133" y="58586"/>
                    <a:pt x="187588" y="27329"/>
                  </a:cubicBezTo>
                  <a:cubicBezTo>
                    <a:pt x="148566" y="58987"/>
                    <a:pt x="99768" y="55701"/>
                    <a:pt x="59383" y="27329"/>
                  </a:cubicBezTo>
                  <a:close/>
                </a:path>
              </a:pathLst>
            </a:custGeom>
            <a:solidFill>
              <a:srgbClr val="213C83"/>
            </a:solidFill>
            <a:ln w="8013" cap="flat">
              <a:noFill/>
              <a:prstDash val="solid"/>
              <a:miter/>
            </a:ln>
          </p:spPr>
          <p:txBody>
            <a:bodyPr/>
            <a:lstStyle/>
            <a:p>
              <a:endParaRPr lang="en-SA"/>
            </a:p>
          </p:txBody>
        </p:sp>
      </p:grpSp>
      <p:grpSp>
        <p:nvGrpSpPr>
          <p:cNvPr id="91" name="Graphic 3">
            <a:extLst>
              <a:ext uri="{FF2B5EF4-FFF2-40B4-BE49-F238E27FC236}">
                <a16:creationId xmlns:a16="http://schemas.microsoft.com/office/drawing/2014/main" id="{0CE31647-51AD-48CF-238A-0C18E258236F}"/>
              </a:ext>
            </a:extLst>
          </p:cNvPr>
          <p:cNvGrpSpPr/>
          <p:nvPr/>
        </p:nvGrpSpPr>
        <p:grpSpPr>
          <a:xfrm>
            <a:off x="7005852" y="2071286"/>
            <a:ext cx="533074" cy="540418"/>
            <a:chOff x="6278064" y="1355614"/>
            <a:chExt cx="723606" cy="733575"/>
          </a:xfrm>
          <a:solidFill>
            <a:srgbClr val="213C83"/>
          </a:solidFill>
        </p:grpSpPr>
        <p:sp>
          <p:nvSpPr>
            <p:cNvPr id="92" name="Freeform 91">
              <a:extLst>
                <a:ext uri="{FF2B5EF4-FFF2-40B4-BE49-F238E27FC236}">
                  <a16:creationId xmlns:a16="http://schemas.microsoft.com/office/drawing/2014/main" id="{6B1A3DC8-A1FF-94EE-4795-D7FB5E8323C1}"/>
                </a:ext>
              </a:extLst>
            </p:cNvPr>
            <p:cNvSpPr/>
            <p:nvPr/>
          </p:nvSpPr>
          <p:spPr>
            <a:xfrm>
              <a:off x="6278064" y="1355614"/>
              <a:ext cx="723606" cy="337758"/>
            </a:xfrm>
            <a:custGeom>
              <a:avLst/>
              <a:gdLst>
                <a:gd name="csX0" fmla="*/ 212119 w 723606"/>
                <a:gd name="csY0" fmla="*/ 75213 h 337758"/>
                <a:gd name="csX1" fmla="*/ 318448 w 723606"/>
                <a:gd name="csY1" fmla="*/ 358 h 337758"/>
                <a:gd name="csX2" fmla="*/ 427743 w 723606"/>
                <a:gd name="csY2" fmla="*/ 50208 h 337758"/>
                <a:gd name="csX3" fmla="*/ 633752 w 723606"/>
                <a:gd name="csY3" fmla="*/ 163453 h 337758"/>
                <a:gd name="csX4" fmla="*/ 660755 w 723606"/>
                <a:gd name="csY4" fmla="*/ 334802 h 337758"/>
                <a:gd name="csX5" fmla="*/ 614842 w 723606"/>
                <a:gd name="csY5" fmla="*/ 337527 h 337758"/>
                <a:gd name="csX6" fmla="*/ 418769 w 723606"/>
                <a:gd name="csY6" fmla="*/ 337527 h 337758"/>
                <a:gd name="csX7" fmla="*/ 112760 w 723606"/>
                <a:gd name="csY7" fmla="*/ 337527 h 337758"/>
                <a:gd name="csX8" fmla="*/ 71655 w 723606"/>
                <a:gd name="csY8" fmla="*/ 336486 h 337758"/>
                <a:gd name="csX9" fmla="*/ 77825 w 723606"/>
                <a:gd name="csY9" fmla="*/ 165056 h 337758"/>
                <a:gd name="csX10" fmla="*/ 212279 w 723606"/>
                <a:gd name="csY10" fmla="*/ 75053 h 337758"/>
                <a:gd name="csX11" fmla="*/ 321333 w 723606"/>
                <a:gd name="csY11" fmla="*/ 23199 h 337758"/>
                <a:gd name="csX12" fmla="*/ 233914 w 723606"/>
                <a:gd name="csY12" fmla="*/ 80823 h 337758"/>
                <a:gd name="csX13" fmla="*/ 194811 w 723606"/>
                <a:gd name="csY13" fmla="*/ 95570 h 337758"/>
                <a:gd name="csX14" fmla="*/ 100821 w 723606"/>
                <a:gd name="csY14" fmla="*/ 165056 h 337758"/>
                <a:gd name="csX15" fmla="*/ 170933 w 723606"/>
                <a:gd name="csY15" fmla="*/ 222199 h 337758"/>
                <a:gd name="csX16" fmla="*/ 192488 w 723606"/>
                <a:gd name="csY16" fmla="*/ 219554 h 337758"/>
                <a:gd name="csX17" fmla="*/ 288721 w 723606"/>
                <a:gd name="csY17" fmla="*/ 314366 h 337758"/>
                <a:gd name="csX18" fmla="*/ 411156 w 723606"/>
                <a:gd name="csY18" fmla="*/ 314366 h 337758"/>
                <a:gd name="csX19" fmla="*/ 507710 w 723606"/>
                <a:gd name="csY19" fmla="*/ 218592 h 337758"/>
                <a:gd name="csX20" fmla="*/ 540243 w 723606"/>
                <a:gd name="csY20" fmla="*/ 227649 h 337758"/>
                <a:gd name="csX21" fmla="*/ 538960 w 723606"/>
                <a:gd name="csY21" fmla="*/ 243918 h 337758"/>
                <a:gd name="csX22" fmla="*/ 510675 w 723606"/>
                <a:gd name="csY22" fmla="*/ 241834 h 337758"/>
                <a:gd name="csX23" fmla="*/ 434313 w 723606"/>
                <a:gd name="csY23" fmla="*/ 314366 h 337758"/>
                <a:gd name="csX24" fmla="*/ 620611 w 723606"/>
                <a:gd name="csY24" fmla="*/ 314366 h 337758"/>
                <a:gd name="csX25" fmla="*/ 653864 w 723606"/>
                <a:gd name="csY25" fmla="*/ 312763 h 337758"/>
                <a:gd name="csX26" fmla="*/ 648094 w 723606"/>
                <a:gd name="csY26" fmla="*/ 186935 h 337758"/>
                <a:gd name="csX27" fmla="*/ 613079 w 723606"/>
                <a:gd name="csY27" fmla="*/ 182046 h 337758"/>
                <a:gd name="csX28" fmla="*/ 609713 w 723606"/>
                <a:gd name="csY28" fmla="*/ 152072 h 337758"/>
                <a:gd name="csX29" fmla="*/ 444730 w 723606"/>
                <a:gd name="csY29" fmla="*/ 66958 h 337758"/>
                <a:gd name="csX30" fmla="*/ 425339 w 723606"/>
                <a:gd name="csY30" fmla="*/ 76015 h 337758"/>
                <a:gd name="csX31" fmla="*/ 321333 w 723606"/>
                <a:gd name="csY31" fmla="*/ 23039 h 337758"/>
                <a:gd name="csX32" fmla="*/ 84155 w 723606"/>
                <a:gd name="csY32" fmla="*/ 186374 h 337758"/>
                <a:gd name="csX33" fmla="*/ 32152 w 723606"/>
                <a:gd name="csY33" fmla="*/ 218111 h 337758"/>
                <a:gd name="csX34" fmla="*/ 50822 w 723606"/>
                <a:gd name="csY34" fmla="*/ 305069 h 337758"/>
                <a:gd name="csX35" fmla="*/ 120373 w 723606"/>
                <a:gd name="csY35" fmla="*/ 314606 h 337758"/>
                <a:gd name="csX36" fmla="*/ 212119 w 723606"/>
                <a:gd name="csY36" fmla="*/ 314606 h 337758"/>
                <a:gd name="csX37" fmla="*/ 266686 w 723606"/>
                <a:gd name="csY37" fmla="*/ 314606 h 337758"/>
                <a:gd name="csX38" fmla="*/ 240645 w 723606"/>
                <a:gd name="csY38" fmla="*/ 259867 h 337758"/>
                <a:gd name="csX39" fmla="*/ 158433 w 723606"/>
                <a:gd name="csY39" fmla="*/ 247525 h 337758"/>
                <a:gd name="csX40" fmla="*/ 104667 w 723606"/>
                <a:gd name="csY40" fmla="*/ 189820 h 337758"/>
                <a:gd name="csX41" fmla="*/ 84155 w 723606"/>
                <a:gd name="csY41" fmla="*/ 186374 h 33775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Lst>
              <a:rect l="l" t="t" r="r" b="b"/>
              <a:pathLst>
                <a:path w="723606" h="337758">
                  <a:moveTo>
                    <a:pt x="212119" y="75213"/>
                  </a:moveTo>
                  <a:cubicBezTo>
                    <a:pt x="221894" y="33538"/>
                    <a:pt x="279186" y="4525"/>
                    <a:pt x="318448" y="358"/>
                  </a:cubicBezTo>
                  <a:cubicBezTo>
                    <a:pt x="360596" y="-3008"/>
                    <a:pt x="401541" y="17669"/>
                    <a:pt x="427743" y="50208"/>
                  </a:cubicBezTo>
                  <a:cubicBezTo>
                    <a:pt x="516845" y="6449"/>
                    <a:pt x="627342" y="62630"/>
                    <a:pt x="633752" y="163453"/>
                  </a:cubicBezTo>
                  <a:cubicBezTo>
                    <a:pt x="742325" y="163212"/>
                    <a:pt x="753943" y="313243"/>
                    <a:pt x="660755" y="334802"/>
                  </a:cubicBezTo>
                  <a:cubicBezTo>
                    <a:pt x="645610" y="338329"/>
                    <a:pt x="630226" y="337527"/>
                    <a:pt x="614842" y="337527"/>
                  </a:cubicBezTo>
                  <a:lnTo>
                    <a:pt x="418769" y="337527"/>
                  </a:lnTo>
                  <a:cubicBezTo>
                    <a:pt x="418769" y="337527"/>
                    <a:pt x="112760" y="337527"/>
                    <a:pt x="112760" y="337527"/>
                  </a:cubicBezTo>
                  <a:cubicBezTo>
                    <a:pt x="99219" y="337527"/>
                    <a:pt x="85036" y="338489"/>
                    <a:pt x="71655" y="336486"/>
                  </a:cubicBezTo>
                  <a:cubicBezTo>
                    <a:pt x="-24178" y="322621"/>
                    <a:pt x="-25621" y="179642"/>
                    <a:pt x="77825" y="165056"/>
                  </a:cubicBezTo>
                  <a:cubicBezTo>
                    <a:pt x="90725" y="99096"/>
                    <a:pt x="148417" y="65996"/>
                    <a:pt x="212279" y="75053"/>
                  </a:cubicBezTo>
                  <a:close/>
                  <a:moveTo>
                    <a:pt x="321333" y="23199"/>
                  </a:moveTo>
                  <a:cubicBezTo>
                    <a:pt x="283513" y="25363"/>
                    <a:pt x="250100" y="46762"/>
                    <a:pt x="233914" y="80823"/>
                  </a:cubicBezTo>
                  <a:cubicBezTo>
                    <a:pt x="220212" y="109595"/>
                    <a:pt x="222375" y="98375"/>
                    <a:pt x="194811" y="95570"/>
                  </a:cubicBezTo>
                  <a:cubicBezTo>
                    <a:pt x="151783" y="91322"/>
                    <a:pt x="111077" y="124262"/>
                    <a:pt x="100821" y="165056"/>
                  </a:cubicBezTo>
                  <a:cubicBezTo>
                    <a:pt x="133433" y="171547"/>
                    <a:pt x="159315" y="190942"/>
                    <a:pt x="170933" y="222199"/>
                  </a:cubicBezTo>
                  <a:cubicBezTo>
                    <a:pt x="178065" y="220997"/>
                    <a:pt x="185276" y="219795"/>
                    <a:pt x="192488" y="219554"/>
                  </a:cubicBezTo>
                  <a:cubicBezTo>
                    <a:pt x="243369" y="218031"/>
                    <a:pt x="290564" y="262752"/>
                    <a:pt x="288721" y="314366"/>
                  </a:cubicBezTo>
                  <a:lnTo>
                    <a:pt x="411156" y="314366"/>
                  </a:lnTo>
                  <a:cubicBezTo>
                    <a:pt x="413801" y="260989"/>
                    <a:pt x="452022" y="215787"/>
                    <a:pt x="507710" y="218592"/>
                  </a:cubicBezTo>
                  <a:cubicBezTo>
                    <a:pt x="515803" y="218993"/>
                    <a:pt x="534794" y="221237"/>
                    <a:pt x="540243" y="227649"/>
                  </a:cubicBezTo>
                  <a:cubicBezTo>
                    <a:pt x="544169" y="232297"/>
                    <a:pt x="543928" y="240151"/>
                    <a:pt x="538960" y="243918"/>
                  </a:cubicBezTo>
                  <a:cubicBezTo>
                    <a:pt x="531829" y="249368"/>
                    <a:pt x="518608" y="242876"/>
                    <a:pt x="510675" y="241834"/>
                  </a:cubicBezTo>
                  <a:cubicBezTo>
                    <a:pt x="468368" y="238548"/>
                    <a:pt x="433993" y="272209"/>
                    <a:pt x="434313" y="314366"/>
                  </a:cubicBezTo>
                  <a:lnTo>
                    <a:pt x="620611" y="314366"/>
                  </a:lnTo>
                  <a:cubicBezTo>
                    <a:pt x="631588" y="314366"/>
                    <a:pt x="643046" y="315167"/>
                    <a:pt x="653864" y="312763"/>
                  </a:cubicBezTo>
                  <a:cubicBezTo>
                    <a:pt x="718527" y="298337"/>
                    <a:pt x="715722" y="198316"/>
                    <a:pt x="648094" y="186935"/>
                  </a:cubicBezTo>
                  <a:cubicBezTo>
                    <a:pt x="639040" y="185412"/>
                    <a:pt x="618928" y="188618"/>
                    <a:pt x="613079" y="182046"/>
                  </a:cubicBezTo>
                  <a:cubicBezTo>
                    <a:pt x="609152" y="177638"/>
                    <a:pt x="610675" y="158564"/>
                    <a:pt x="609713" y="152072"/>
                  </a:cubicBezTo>
                  <a:cubicBezTo>
                    <a:pt x="599056" y="79861"/>
                    <a:pt x="509554" y="36263"/>
                    <a:pt x="444730" y="66958"/>
                  </a:cubicBezTo>
                  <a:cubicBezTo>
                    <a:pt x="438720" y="69763"/>
                    <a:pt x="431910" y="75133"/>
                    <a:pt x="425339" y="76015"/>
                  </a:cubicBezTo>
                  <a:cubicBezTo>
                    <a:pt x="412198" y="77858"/>
                    <a:pt x="388160" y="18551"/>
                    <a:pt x="321333" y="23039"/>
                  </a:cubicBezTo>
                  <a:close/>
                  <a:moveTo>
                    <a:pt x="84155" y="186374"/>
                  </a:moveTo>
                  <a:cubicBezTo>
                    <a:pt x="63081" y="191022"/>
                    <a:pt x="44171" y="199117"/>
                    <a:pt x="32152" y="218111"/>
                  </a:cubicBezTo>
                  <a:cubicBezTo>
                    <a:pt x="14123" y="246563"/>
                    <a:pt x="21735" y="287116"/>
                    <a:pt x="50822" y="305069"/>
                  </a:cubicBezTo>
                  <a:cubicBezTo>
                    <a:pt x="72296" y="318373"/>
                    <a:pt x="96254" y="314606"/>
                    <a:pt x="120373" y="314606"/>
                  </a:cubicBezTo>
                  <a:lnTo>
                    <a:pt x="212119" y="314606"/>
                  </a:lnTo>
                  <a:cubicBezTo>
                    <a:pt x="212119" y="314606"/>
                    <a:pt x="266686" y="314606"/>
                    <a:pt x="266686" y="314606"/>
                  </a:cubicBezTo>
                  <a:cubicBezTo>
                    <a:pt x="264763" y="293528"/>
                    <a:pt x="257311" y="273732"/>
                    <a:pt x="240645" y="259867"/>
                  </a:cubicBezTo>
                  <a:cubicBezTo>
                    <a:pt x="199859" y="226046"/>
                    <a:pt x="167167" y="254978"/>
                    <a:pt x="158433" y="247525"/>
                  </a:cubicBezTo>
                  <a:cubicBezTo>
                    <a:pt x="146734" y="237507"/>
                    <a:pt x="150821" y="201602"/>
                    <a:pt x="104667" y="189820"/>
                  </a:cubicBezTo>
                  <a:cubicBezTo>
                    <a:pt x="97937" y="188137"/>
                    <a:pt x="90725" y="188217"/>
                    <a:pt x="84155" y="186374"/>
                  </a:cubicBezTo>
                  <a:close/>
                </a:path>
              </a:pathLst>
            </a:custGeom>
            <a:solidFill>
              <a:srgbClr val="213C83"/>
            </a:solidFill>
            <a:ln w="8013" cap="flat">
              <a:noFill/>
              <a:prstDash val="solid"/>
              <a:miter/>
            </a:ln>
          </p:spPr>
          <p:txBody>
            <a:bodyPr/>
            <a:lstStyle/>
            <a:p>
              <a:endParaRPr lang="en-SA"/>
            </a:p>
          </p:txBody>
        </p:sp>
        <p:sp>
          <p:nvSpPr>
            <p:cNvPr id="93" name="Freeform 92">
              <a:extLst>
                <a:ext uri="{FF2B5EF4-FFF2-40B4-BE49-F238E27FC236}">
                  <a16:creationId xmlns:a16="http://schemas.microsoft.com/office/drawing/2014/main" id="{562B43E9-F97A-12D4-9163-9D47E7CA4254}"/>
                </a:ext>
              </a:extLst>
            </p:cNvPr>
            <p:cNvSpPr/>
            <p:nvPr/>
          </p:nvSpPr>
          <p:spPr>
            <a:xfrm>
              <a:off x="6762629" y="1449149"/>
              <a:ext cx="91079" cy="93266"/>
            </a:xfrm>
            <a:custGeom>
              <a:avLst/>
              <a:gdLst>
                <a:gd name="csX0" fmla="*/ 81078 w 91079"/>
                <a:gd name="csY0" fmla="*/ 92839 h 93266"/>
                <a:gd name="csX1" fmla="*/ 66254 w 91079"/>
                <a:gd name="csY1" fmla="*/ 68235 h 93266"/>
                <a:gd name="csX2" fmla="*/ 790 w 91079"/>
                <a:gd name="csY2" fmla="*/ 15820 h 93266"/>
                <a:gd name="csX3" fmla="*/ 8963 w 91079"/>
                <a:gd name="csY3" fmla="*/ 192 h 93266"/>
                <a:gd name="csX4" fmla="*/ 81078 w 91079"/>
                <a:gd name="csY4" fmla="*/ 92839 h 93266"/>
              </a:gdLst>
              <a:ahLst/>
              <a:cxnLst>
                <a:cxn ang="0">
                  <a:pos x="csX0" y="csY0"/>
                </a:cxn>
                <a:cxn ang="0">
                  <a:pos x="csX1" y="csY1"/>
                </a:cxn>
                <a:cxn ang="0">
                  <a:pos x="csX2" y="csY2"/>
                </a:cxn>
                <a:cxn ang="0">
                  <a:pos x="csX3" y="csY3"/>
                </a:cxn>
                <a:cxn ang="0">
                  <a:pos x="csX4" y="csY4"/>
                </a:cxn>
              </a:cxnLst>
              <a:rect l="l" t="t" r="r" b="b"/>
              <a:pathLst>
                <a:path w="91079" h="93266">
                  <a:moveTo>
                    <a:pt x="81078" y="92839"/>
                  </a:moveTo>
                  <a:cubicBezTo>
                    <a:pt x="64652" y="96205"/>
                    <a:pt x="67457" y="78894"/>
                    <a:pt x="66254" y="68235"/>
                  </a:cubicBezTo>
                  <a:cubicBezTo>
                    <a:pt x="60726" y="18144"/>
                    <a:pt x="5999" y="30006"/>
                    <a:pt x="790" y="15820"/>
                  </a:cubicBezTo>
                  <a:cubicBezTo>
                    <a:pt x="-1774" y="8847"/>
                    <a:pt x="2152" y="2195"/>
                    <a:pt x="8963" y="192"/>
                  </a:cubicBezTo>
                  <a:cubicBezTo>
                    <a:pt x="74748" y="-4617"/>
                    <a:pt x="109524" y="82581"/>
                    <a:pt x="81078" y="92839"/>
                  </a:cubicBezTo>
                  <a:close/>
                </a:path>
              </a:pathLst>
            </a:custGeom>
            <a:solidFill>
              <a:srgbClr val="213C83"/>
            </a:solidFill>
            <a:ln w="8013" cap="flat">
              <a:noFill/>
              <a:prstDash val="solid"/>
              <a:miter/>
            </a:ln>
          </p:spPr>
          <p:txBody>
            <a:bodyPr/>
            <a:lstStyle/>
            <a:p>
              <a:endParaRPr lang="en-SA"/>
            </a:p>
          </p:txBody>
        </p:sp>
        <p:sp>
          <p:nvSpPr>
            <p:cNvPr id="94" name="Freeform 93">
              <a:extLst>
                <a:ext uri="{FF2B5EF4-FFF2-40B4-BE49-F238E27FC236}">
                  <a16:creationId xmlns:a16="http://schemas.microsoft.com/office/drawing/2014/main" id="{94DB1901-3C68-2C23-B2C1-F936B5AF2942}"/>
                </a:ext>
              </a:extLst>
            </p:cNvPr>
            <p:cNvSpPr/>
            <p:nvPr/>
          </p:nvSpPr>
          <p:spPr>
            <a:xfrm>
              <a:off x="6436965" y="1699415"/>
              <a:ext cx="407650" cy="243459"/>
            </a:xfrm>
            <a:custGeom>
              <a:avLst/>
              <a:gdLst>
                <a:gd name="csX0" fmla="*/ 169243 w 407650"/>
                <a:gd name="csY0" fmla="*/ 127328 h 243459"/>
                <a:gd name="csX1" fmla="*/ 113875 w 407650"/>
                <a:gd name="csY1" fmla="*/ 140392 h 243459"/>
                <a:gd name="csX2" fmla="*/ 5062 w 407650"/>
                <a:gd name="csY2" fmla="*/ 53114 h 243459"/>
                <a:gd name="csX3" fmla="*/ 17401 w 407650"/>
                <a:gd name="csY3" fmla="*/ 19533 h 243459"/>
                <a:gd name="csX4" fmla="*/ 82305 w 407650"/>
                <a:gd name="csY4" fmla="*/ 859 h 243459"/>
                <a:gd name="csX5" fmla="*/ 182705 w 407650"/>
                <a:gd name="csY5" fmla="*/ 106490 h 243459"/>
                <a:gd name="csX6" fmla="*/ 211791 w 407650"/>
                <a:gd name="csY6" fmla="*/ 140792 h 243459"/>
                <a:gd name="csX7" fmla="*/ 222929 w 407650"/>
                <a:gd name="csY7" fmla="*/ 129171 h 243459"/>
                <a:gd name="csX8" fmla="*/ 223090 w 407650"/>
                <a:gd name="csY8" fmla="*/ 128691 h 243459"/>
                <a:gd name="csX9" fmla="*/ 223410 w 407650"/>
                <a:gd name="csY9" fmla="*/ 127809 h 243459"/>
                <a:gd name="csX10" fmla="*/ 232064 w 407650"/>
                <a:gd name="csY10" fmla="*/ 93507 h 243459"/>
                <a:gd name="csX11" fmla="*/ 380140 w 407650"/>
                <a:gd name="csY11" fmla="*/ 36444 h 243459"/>
                <a:gd name="csX12" fmla="*/ 396085 w 407650"/>
                <a:gd name="csY12" fmla="*/ 91343 h 243459"/>
                <a:gd name="csX13" fmla="*/ 331983 w 407650"/>
                <a:gd name="csY13" fmla="*/ 160588 h 243459"/>
                <a:gd name="csX14" fmla="*/ 236551 w 407650"/>
                <a:gd name="csY14" fmla="*/ 148967 h 243459"/>
                <a:gd name="csX15" fmla="*/ 222929 w 407650"/>
                <a:gd name="csY15" fmla="*/ 162592 h 243459"/>
                <a:gd name="csX16" fmla="*/ 222929 w 407650"/>
                <a:gd name="csY16" fmla="*/ 209797 h 243459"/>
                <a:gd name="csX17" fmla="*/ 222929 w 407650"/>
                <a:gd name="csY17" fmla="*/ 232959 h 243459"/>
                <a:gd name="csX18" fmla="*/ 199852 w 407650"/>
                <a:gd name="csY18" fmla="*/ 234241 h 243459"/>
                <a:gd name="csX19" fmla="*/ 199372 w 407650"/>
                <a:gd name="csY19" fmla="*/ 209396 h 243459"/>
                <a:gd name="csX20" fmla="*/ 199372 w 407650"/>
                <a:gd name="csY20" fmla="*/ 160508 h 243459"/>
                <a:gd name="csX21" fmla="*/ 169324 w 407650"/>
                <a:gd name="csY21" fmla="*/ 127088 h 243459"/>
                <a:gd name="csX22" fmla="*/ 82305 w 407650"/>
                <a:gd name="csY22" fmla="*/ 23701 h 243459"/>
                <a:gd name="csX23" fmla="*/ 25654 w 407650"/>
                <a:gd name="csY23" fmla="*/ 41332 h 243459"/>
                <a:gd name="csX24" fmla="*/ 107785 w 407650"/>
                <a:gd name="csY24" fmla="*/ 117310 h 243459"/>
                <a:gd name="csX25" fmla="*/ 159548 w 407650"/>
                <a:gd name="csY25" fmla="*/ 106490 h 243459"/>
                <a:gd name="csX26" fmla="*/ 82305 w 407650"/>
                <a:gd name="csY26" fmla="*/ 23701 h 243459"/>
                <a:gd name="csX27" fmla="*/ 313073 w 407650"/>
                <a:gd name="csY27" fmla="*/ 46862 h 243459"/>
                <a:gd name="csX28" fmla="*/ 247929 w 407650"/>
                <a:gd name="csY28" fmla="*/ 129251 h 243459"/>
                <a:gd name="csX29" fmla="*/ 316118 w 407650"/>
                <a:gd name="csY29" fmla="*/ 139911 h 243459"/>
                <a:gd name="csX30" fmla="*/ 381983 w 407650"/>
                <a:gd name="csY30" fmla="*/ 62170 h 243459"/>
                <a:gd name="csX31" fmla="*/ 313073 w 407650"/>
                <a:gd name="csY31" fmla="*/ 46862 h 24345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Lst>
              <a:rect l="l" t="t" r="r" b="b"/>
              <a:pathLst>
                <a:path w="407650" h="243459">
                  <a:moveTo>
                    <a:pt x="169243" y="127328"/>
                  </a:moveTo>
                  <a:cubicBezTo>
                    <a:pt x="151134" y="133820"/>
                    <a:pt x="133346" y="139750"/>
                    <a:pt x="113875" y="140392"/>
                  </a:cubicBezTo>
                  <a:cubicBezTo>
                    <a:pt x="58987" y="142155"/>
                    <a:pt x="22930" y="100399"/>
                    <a:pt x="5062" y="53114"/>
                  </a:cubicBezTo>
                  <a:cubicBezTo>
                    <a:pt x="-2711" y="32677"/>
                    <a:pt x="-3592" y="29792"/>
                    <a:pt x="17401" y="19533"/>
                  </a:cubicBezTo>
                  <a:cubicBezTo>
                    <a:pt x="37593" y="9755"/>
                    <a:pt x="59548" y="1260"/>
                    <a:pt x="82305" y="859"/>
                  </a:cubicBezTo>
                  <a:cubicBezTo>
                    <a:pt x="142321" y="-7877"/>
                    <a:pt x="182625" y="51591"/>
                    <a:pt x="182705" y="106490"/>
                  </a:cubicBezTo>
                  <a:cubicBezTo>
                    <a:pt x="192080" y="116028"/>
                    <a:pt x="204179" y="129893"/>
                    <a:pt x="211791" y="140792"/>
                  </a:cubicBezTo>
                  <a:cubicBezTo>
                    <a:pt x="215557" y="136945"/>
                    <a:pt x="219644" y="133499"/>
                    <a:pt x="222929" y="129171"/>
                  </a:cubicBezTo>
                  <a:cubicBezTo>
                    <a:pt x="222929" y="129011"/>
                    <a:pt x="223090" y="128851"/>
                    <a:pt x="223090" y="128691"/>
                  </a:cubicBezTo>
                  <a:lnTo>
                    <a:pt x="223410" y="127809"/>
                  </a:lnTo>
                  <a:cubicBezTo>
                    <a:pt x="227256" y="116669"/>
                    <a:pt x="227897" y="104807"/>
                    <a:pt x="232064" y="93507"/>
                  </a:cubicBezTo>
                  <a:cubicBezTo>
                    <a:pt x="259307" y="20575"/>
                    <a:pt x="311390" y="10717"/>
                    <a:pt x="380140" y="36444"/>
                  </a:cubicBezTo>
                  <a:cubicBezTo>
                    <a:pt x="417319" y="50389"/>
                    <a:pt x="410588" y="55759"/>
                    <a:pt x="396085" y="91343"/>
                  </a:cubicBezTo>
                  <a:cubicBezTo>
                    <a:pt x="381582" y="127088"/>
                    <a:pt x="366838" y="145842"/>
                    <a:pt x="331983" y="160588"/>
                  </a:cubicBezTo>
                  <a:cubicBezTo>
                    <a:pt x="295124" y="165317"/>
                    <a:pt x="271326" y="161550"/>
                    <a:pt x="236551" y="148967"/>
                  </a:cubicBezTo>
                  <a:cubicBezTo>
                    <a:pt x="231984" y="152814"/>
                    <a:pt x="225894" y="157302"/>
                    <a:pt x="222929" y="162592"/>
                  </a:cubicBezTo>
                  <a:lnTo>
                    <a:pt x="222929" y="209797"/>
                  </a:lnTo>
                  <a:cubicBezTo>
                    <a:pt x="222929" y="217090"/>
                    <a:pt x="223971" y="225826"/>
                    <a:pt x="222929" y="232959"/>
                  </a:cubicBezTo>
                  <a:cubicBezTo>
                    <a:pt x="220926" y="245862"/>
                    <a:pt x="202016" y="247545"/>
                    <a:pt x="199852" y="234241"/>
                  </a:cubicBezTo>
                  <a:cubicBezTo>
                    <a:pt x="198570" y="226387"/>
                    <a:pt x="199372" y="217331"/>
                    <a:pt x="199372" y="209396"/>
                  </a:cubicBezTo>
                  <a:lnTo>
                    <a:pt x="199372" y="160508"/>
                  </a:lnTo>
                  <a:cubicBezTo>
                    <a:pt x="190157" y="148967"/>
                    <a:pt x="179660" y="137667"/>
                    <a:pt x="169324" y="127088"/>
                  </a:cubicBezTo>
                  <a:close/>
                  <a:moveTo>
                    <a:pt x="82305" y="23701"/>
                  </a:moveTo>
                  <a:cubicBezTo>
                    <a:pt x="62273" y="25143"/>
                    <a:pt x="43283" y="31795"/>
                    <a:pt x="25654" y="41332"/>
                  </a:cubicBezTo>
                  <a:cubicBezTo>
                    <a:pt x="37834" y="77558"/>
                    <a:pt x="65799" y="116749"/>
                    <a:pt x="107785" y="117310"/>
                  </a:cubicBezTo>
                  <a:cubicBezTo>
                    <a:pt x="125894" y="117310"/>
                    <a:pt x="142561" y="112421"/>
                    <a:pt x="159548" y="106490"/>
                  </a:cubicBezTo>
                  <a:cubicBezTo>
                    <a:pt x="163554" y="64414"/>
                    <a:pt x="128538" y="17850"/>
                    <a:pt x="82305" y="23701"/>
                  </a:cubicBezTo>
                  <a:close/>
                  <a:moveTo>
                    <a:pt x="313073" y="46862"/>
                  </a:moveTo>
                  <a:cubicBezTo>
                    <a:pt x="273410" y="50469"/>
                    <a:pt x="248650" y="92946"/>
                    <a:pt x="247929" y="129251"/>
                  </a:cubicBezTo>
                  <a:cubicBezTo>
                    <a:pt x="271727" y="138067"/>
                    <a:pt x="290797" y="140392"/>
                    <a:pt x="316118" y="139911"/>
                  </a:cubicBezTo>
                  <a:cubicBezTo>
                    <a:pt x="356422" y="131335"/>
                    <a:pt x="370845" y="97674"/>
                    <a:pt x="381983" y="62170"/>
                  </a:cubicBezTo>
                  <a:cubicBezTo>
                    <a:pt x="361951" y="54396"/>
                    <a:pt x="334708" y="44218"/>
                    <a:pt x="313073" y="46862"/>
                  </a:cubicBezTo>
                  <a:close/>
                </a:path>
              </a:pathLst>
            </a:custGeom>
            <a:solidFill>
              <a:srgbClr val="213C83"/>
            </a:solidFill>
            <a:ln w="8013" cap="flat">
              <a:noFill/>
              <a:prstDash val="solid"/>
              <a:miter/>
            </a:ln>
          </p:spPr>
          <p:txBody>
            <a:bodyPr/>
            <a:lstStyle/>
            <a:p>
              <a:endParaRPr lang="en-SA"/>
            </a:p>
          </p:txBody>
        </p:sp>
        <p:sp>
          <p:nvSpPr>
            <p:cNvPr id="95" name="Freeform 94">
              <a:extLst>
                <a:ext uri="{FF2B5EF4-FFF2-40B4-BE49-F238E27FC236}">
                  <a16:creationId xmlns:a16="http://schemas.microsoft.com/office/drawing/2014/main" id="{8FE942A2-75A4-770D-03C2-32FC07CFF50E}"/>
                </a:ext>
              </a:extLst>
            </p:cNvPr>
            <p:cNvSpPr/>
            <p:nvPr/>
          </p:nvSpPr>
          <p:spPr>
            <a:xfrm>
              <a:off x="6725141" y="1926764"/>
              <a:ext cx="27033" cy="48407"/>
            </a:xfrm>
            <a:custGeom>
              <a:avLst/>
              <a:gdLst>
                <a:gd name="csX0" fmla="*/ 13759 w 27033"/>
                <a:gd name="csY0" fmla="*/ 48407 h 48407"/>
                <a:gd name="csX1" fmla="*/ 13759 w 27033"/>
                <a:gd name="csY1" fmla="*/ 0 h 48407"/>
                <a:gd name="csX2" fmla="*/ 13759 w 27033"/>
                <a:gd name="csY2" fmla="*/ 48407 h 48407"/>
              </a:gdLst>
              <a:ahLst/>
              <a:cxnLst>
                <a:cxn ang="0">
                  <a:pos x="csX0" y="csY0"/>
                </a:cxn>
                <a:cxn ang="0">
                  <a:pos x="csX1" y="csY1"/>
                </a:cxn>
                <a:cxn ang="0">
                  <a:pos x="csX2" y="csY2"/>
                </a:cxn>
              </a:cxnLst>
              <a:rect l="l" t="t" r="r" b="b"/>
              <a:pathLst>
                <a:path w="27033" h="48407">
                  <a:moveTo>
                    <a:pt x="13759" y="48407"/>
                  </a:moveTo>
                  <a:cubicBezTo>
                    <a:pt x="-10519" y="47366"/>
                    <a:pt x="2461" y="9377"/>
                    <a:pt x="13759" y="0"/>
                  </a:cubicBezTo>
                  <a:cubicBezTo>
                    <a:pt x="25137" y="10098"/>
                    <a:pt x="36836" y="44961"/>
                    <a:pt x="13759" y="48407"/>
                  </a:cubicBezTo>
                  <a:close/>
                </a:path>
              </a:pathLst>
            </a:custGeom>
            <a:solidFill>
              <a:srgbClr val="213C83"/>
            </a:solidFill>
            <a:ln w="8013" cap="flat">
              <a:noFill/>
              <a:prstDash val="solid"/>
              <a:miter/>
            </a:ln>
          </p:spPr>
          <p:txBody>
            <a:bodyPr/>
            <a:lstStyle/>
            <a:p>
              <a:endParaRPr lang="en-SA"/>
            </a:p>
          </p:txBody>
        </p:sp>
        <p:sp>
          <p:nvSpPr>
            <p:cNvPr id="96" name="Freeform 95">
              <a:extLst>
                <a:ext uri="{FF2B5EF4-FFF2-40B4-BE49-F238E27FC236}">
                  <a16:creationId xmlns:a16="http://schemas.microsoft.com/office/drawing/2014/main" id="{5D449771-49B9-0EF9-81C4-F6DB03F6531C}"/>
                </a:ext>
              </a:extLst>
            </p:cNvPr>
            <p:cNvSpPr/>
            <p:nvPr/>
          </p:nvSpPr>
          <p:spPr>
            <a:xfrm>
              <a:off x="6873184" y="1926764"/>
              <a:ext cx="27116" cy="48407"/>
            </a:xfrm>
            <a:custGeom>
              <a:avLst/>
              <a:gdLst>
                <a:gd name="csX0" fmla="*/ 13633 w 27116"/>
                <a:gd name="csY0" fmla="*/ 48407 h 48407"/>
                <a:gd name="csX1" fmla="*/ 13633 w 27116"/>
                <a:gd name="csY1" fmla="*/ 0 h 48407"/>
                <a:gd name="csX2" fmla="*/ 13633 w 27116"/>
                <a:gd name="csY2" fmla="*/ 48407 h 48407"/>
              </a:gdLst>
              <a:ahLst/>
              <a:cxnLst>
                <a:cxn ang="0">
                  <a:pos x="csX0" y="csY0"/>
                </a:cxn>
                <a:cxn ang="0">
                  <a:pos x="csX1" y="csY1"/>
                </a:cxn>
                <a:cxn ang="0">
                  <a:pos x="csX2" y="csY2"/>
                </a:cxn>
              </a:cxnLst>
              <a:rect l="l" t="t" r="r" b="b"/>
              <a:pathLst>
                <a:path w="27116" h="48407">
                  <a:moveTo>
                    <a:pt x="13633" y="48407"/>
                  </a:moveTo>
                  <a:cubicBezTo>
                    <a:pt x="-9525" y="42797"/>
                    <a:pt x="1213" y="10259"/>
                    <a:pt x="13633" y="0"/>
                  </a:cubicBezTo>
                  <a:cubicBezTo>
                    <a:pt x="25251" y="9617"/>
                    <a:pt x="37030" y="41595"/>
                    <a:pt x="13633" y="48407"/>
                  </a:cubicBezTo>
                  <a:close/>
                </a:path>
              </a:pathLst>
            </a:custGeom>
            <a:solidFill>
              <a:srgbClr val="213C83"/>
            </a:solidFill>
            <a:ln w="8013" cap="flat">
              <a:noFill/>
              <a:prstDash val="solid"/>
              <a:miter/>
            </a:ln>
          </p:spPr>
          <p:txBody>
            <a:bodyPr/>
            <a:lstStyle/>
            <a:p>
              <a:endParaRPr lang="en-SA"/>
            </a:p>
          </p:txBody>
        </p:sp>
        <p:sp>
          <p:nvSpPr>
            <p:cNvPr id="97" name="Freeform 96">
              <a:extLst>
                <a:ext uri="{FF2B5EF4-FFF2-40B4-BE49-F238E27FC236}">
                  <a16:creationId xmlns:a16="http://schemas.microsoft.com/office/drawing/2014/main" id="{4C25C50C-0962-1EA1-E783-0CA2EDCB3D91}"/>
                </a:ext>
              </a:extLst>
            </p:cNvPr>
            <p:cNvSpPr/>
            <p:nvPr/>
          </p:nvSpPr>
          <p:spPr>
            <a:xfrm>
              <a:off x="6568286" y="1930047"/>
              <a:ext cx="26878" cy="42250"/>
            </a:xfrm>
            <a:custGeom>
              <a:avLst/>
              <a:gdLst>
                <a:gd name="csX0" fmla="*/ 14686 w 26878"/>
                <a:gd name="csY0" fmla="*/ 42239 h 42250"/>
                <a:gd name="csX1" fmla="*/ 11721 w 26878"/>
                <a:gd name="csY1" fmla="*/ 3 h 42250"/>
                <a:gd name="csX2" fmla="*/ 14686 w 26878"/>
                <a:gd name="csY2" fmla="*/ 42239 h 42250"/>
              </a:gdLst>
              <a:ahLst/>
              <a:cxnLst>
                <a:cxn ang="0">
                  <a:pos x="csX0" y="csY0"/>
                </a:cxn>
                <a:cxn ang="0">
                  <a:pos x="csX1" y="csY1"/>
                </a:cxn>
                <a:cxn ang="0">
                  <a:pos x="csX2" y="csY2"/>
                </a:cxn>
              </a:cxnLst>
              <a:rect l="l" t="t" r="r" b="b"/>
              <a:pathLst>
                <a:path w="26878" h="42250">
                  <a:moveTo>
                    <a:pt x="14686" y="42239"/>
                  </a:moveTo>
                  <a:cubicBezTo>
                    <a:pt x="-6948" y="42961"/>
                    <a:pt x="-1821" y="7216"/>
                    <a:pt x="11721" y="3"/>
                  </a:cubicBezTo>
                  <a:cubicBezTo>
                    <a:pt x="26465" y="-398"/>
                    <a:pt x="35439" y="37511"/>
                    <a:pt x="14686" y="42239"/>
                  </a:cubicBezTo>
                  <a:close/>
                </a:path>
              </a:pathLst>
            </a:custGeom>
            <a:solidFill>
              <a:srgbClr val="213C83"/>
            </a:solidFill>
            <a:ln w="8013" cap="flat">
              <a:noFill/>
              <a:prstDash val="solid"/>
              <a:miter/>
            </a:ln>
          </p:spPr>
          <p:txBody>
            <a:bodyPr/>
            <a:lstStyle/>
            <a:p>
              <a:endParaRPr lang="en-SA"/>
            </a:p>
          </p:txBody>
        </p:sp>
        <p:sp>
          <p:nvSpPr>
            <p:cNvPr id="98" name="Freeform 97">
              <a:extLst>
                <a:ext uri="{FF2B5EF4-FFF2-40B4-BE49-F238E27FC236}">
                  <a16:creationId xmlns:a16="http://schemas.microsoft.com/office/drawing/2014/main" id="{90084F96-153E-EDA9-0453-6F445C8A0611}"/>
                </a:ext>
              </a:extLst>
            </p:cNvPr>
            <p:cNvSpPr/>
            <p:nvPr/>
          </p:nvSpPr>
          <p:spPr>
            <a:xfrm>
              <a:off x="6417914" y="1930046"/>
              <a:ext cx="27218" cy="42240"/>
            </a:xfrm>
            <a:custGeom>
              <a:avLst/>
              <a:gdLst>
                <a:gd name="csX0" fmla="*/ 16260 w 27218"/>
                <a:gd name="csY0" fmla="*/ 42240 h 42240"/>
                <a:gd name="csX1" fmla="*/ 11292 w 27218"/>
                <a:gd name="csY1" fmla="*/ 4 h 42240"/>
                <a:gd name="csX2" fmla="*/ 16260 w 27218"/>
                <a:gd name="csY2" fmla="*/ 42240 h 42240"/>
              </a:gdLst>
              <a:ahLst/>
              <a:cxnLst>
                <a:cxn ang="0">
                  <a:pos x="csX0" y="csY0"/>
                </a:cxn>
                <a:cxn ang="0">
                  <a:pos x="csX1" y="csY1"/>
                </a:cxn>
                <a:cxn ang="0">
                  <a:pos x="csX2" y="csY2"/>
                </a:cxn>
              </a:cxnLst>
              <a:rect l="l" t="t" r="r" b="b"/>
              <a:pathLst>
                <a:path w="27218" h="42240">
                  <a:moveTo>
                    <a:pt x="16260" y="42240"/>
                  </a:moveTo>
                  <a:cubicBezTo>
                    <a:pt x="-9701" y="38874"/>
                    <a:pt x="716" y="6576"/>
                    <a:pt x="11292" y="4"/>
                  </a:cubicBezTo>
                  <a:cubicBezTo>
                    <a:pt x="23952" y="-397"/>
                    <a:pt x="37174" y="29898"/>
                    <a:pt x="16260" y="42240"/>
                  </a:cubicBezTo>
                  <a:close/>
                </a:path>
              </a:pathLst>
            </a:custGeom>
            <a:solidFill>
              <a:srgbClr val="213C83"/>
            </a:solidFill>
            <a:ln w="8013" cap="flat">
              <a:noFill/>
              <a:prstDash val="solid"/>
              <a:miter/>
            </a:ln>
          </p:spPr>
          <p:txBody>
            <a:bodyPr/>
            <a:lstStyle/>
            <a:p>
              <a:endParaRPr lang="en-SA"/>
            </a:p>
          </p:txBody>
        </p:sp>
        <p:sp>
          <p:nvSpPr>
            <p:cNvPr id="99" name="Freeform 98">
              <a:extLst>
                <a:ext uri="{FF2B5EF4-FFF2-40B4-BE49-F238E27FC236}">
                  <a16:creationId xmlns:a16="http://schemas.microsoft.com/office/drawing/2014/main" id="{DF547442-8C6D-0EB6-828E-9A7EA8CB038F}"/>
                </a:ext>
              </a:extLst>
            </p:cNvPr>
            <p:cNvSpPr/>
            <p:nvPr/>
          </p:nvSpPr>
          <p:spPr>
            <a:xfrm>
              <a:off x="6939972" y="1989919"/>
              <a:ext cx="26164" cy="48327"/>
            </a:xfrm>
            <a:custGeom>
              <a:avLst/>
              <a:gdLst>
                <a:gd name="csX0" fmla="*/ 13590 w 26164"/>
                <a:gd name="csY0" fmla="*/ 48327 h 48327"/>
                <a:gd name="csX1" fmla="*/ 13590 w 26164"/>
                <a:gd name="csY1" fmla="*/ 0 h 48327"/>
                <a:gd name="csX2" fmla="*/ 13590 w 26164"/>
                <a:gd name="csY2" fmla="*/ 48327 h 48327"/>
              </a:gdLst>
              <a:ahLst/>
              <a:cxnLst>
                <a:cxn ang="0">
                  <a:pos x="csX0" y="csY0"/>
                </a:cxn>
                <a:cxn ang="0">
                  <a:pos x="csX1" y="csY1"/>
                </a:cxn>
                <a:cxn ang="0">
                  <a:pos x="csX2" y="csY2"/>
                </a:cxn>
              </a:cxnLst>
              <a:rect l="l" t="t" r="r" b="b"/>
              <a:pathLst>
                <a:path w="26164" h="48327">
                  <a:moveTo>
                    <a:pt x="13590" y="48327"/>
                  </a:moveTo>
                  <a:cubicBezTo>
                    <a:pt x="-9646" y="46324"/>
                    <a:pt x="1411" y="8656"/>
                    <a:pt x="13590" y="0"/>
                  </a:cubicBezTo>
                  <a:cubicBezTo>
                    <a:pt x="20402" y="1603"/>
                    <a:pt x="38109" y="45122"/>
                    <a:pt x="13590" y="48327"/>
                  </a:cubicBezTo>
                  <a:close/>
                </a:path>
              </a:pathLst>
            </a:custGeom>
            <a:solidFill>
              <a:srgbClr val="213C83"/>
            </a:solidFill>
            <a:ln w="8013" cap="flat">
              <a:noFill/>
              <a:prstDash val="solid"/>
              <a:miter/>
            </a:ln>
          </p:spPr>
          <p:txBody>
            <a:bodyPr/>
            <a:lstStyle/>
            <a:p>
              <a:endParaRPr lang="en-SA"/>
            </a:p>
          </p:txBody>
        </p:sp>
        <p:sp>
          <p:nvSpPr>
            <p:cNvPr id="100" name="Freeform 99">
              <a:extLst>
                <a:ext uri="{FF2B5EF4-FFF2-40B4-BE49-F238E27FC236}">
                  <a16:creationId xmlns:a16="http://schemas.microsoft.com/office/drawing/2014/main" id="{ACCAF712-52DD-64CC-994B-1D02604030BA}"/>
                </a:ext>
              </a:extLst>
            </p:cNvPr>
            <p:cNvSpPr/>
            <p:nvPr/>
          </p:nvSpPr>
          <p:spPr>
            <a:xfrm>
              <a:off x="6785886" y="1989919"/>
              <a:ext cx="27750" cy="51693"/>
            </a:xfrm>
            <a:custGeom>
              <a:avLst/>
              <a:gdLst>
                <a:gd name="csX0" fmla="*/ 15193 w 27750"/>
                <a:gd name="csY0" fmla="*/ 51693 h 51693"/>
                <a:gd name="csX1" fmla="*/ 13030 w 27750"/>
                <a:gd name="csY1" fmla="*/ 0 h 51693"/>
                <a:gd name="csX2" fmla="*/ 14713 w 27750"/>
                <a:gd name="csY2" fmla="*/ 481 h 51693"/>
                <a:gd name="csX3" fmla="*/ 15193 w 27750"/>
                <a:gd name="csY3" fmla="*/ 51613 h 51693"/>
              </a:gdLst>
              <a:ahLst/>
              <a:cxnLst>
                <a:cxn ang="0">
                  <a:pos x="csX0" y="csY0"/>
                </a:cxn>
                <a:cxn ang="0">
                  <a:pos x="csX1" y="csY1"/>
                </a:cxn>
                <a:cxn ang="0">
                  <a:pos x="csX2" y="csY2"/>
                </a:cxn>
                <a:cxn ang="0">
                  <a:pos x="csX3" y="csY3"/>
                </a:cxn>
              </a:cxnLst>
              <a:rect l="l" t="t" r="r" b="b"/>
              <a:pathLst>
                <a:path w="27750" h="51693">
                  <a:moveTo>
                    <a:pt x="15193" y="51693"/>
                  </a:moveTo>
                  <a:cubicBezTo>
                    <a:pt x="-11569" y="51293"/>
                    <a:pt x="3174" y="11541"/>
                    <a:pt x="13030" y="0"/>
                  </a:cubicBezTo>
                  <a:lnTo>
                    <a:pt x="14713" y="481"/>
                  </a:lnTo>
                  <a:cubicBezTo>
                    <a:pt x="25450" y="10419"/>
                    <a:pt x="37469" y="47045"/>
                    <a:pt x="15193" y="51613"/>
                  </a:cubicBezTo>
                  <a:close/>
                </a:path>
              </a:pathLst>
            </a:custGeom>
            <a:solidFill>
              <a:srgbClr val="213C83"/>
            </a:solidFill>
            <a:ln w="8013" cap="flat">
              <a:noFill/>
              <a:prstDash val="solid"/>
              <a:miter/>
            </a:ln>
          </p:spPr>
          <p:txBody>
            <a:bodyPr/>
            <a:lstStyle/>
            <a:p>
              <a:endParaRPr lang="en-SA"/>
            </a:p>
          </p:txBody>
        </p:sp>
        <p:sp>
          <p:nvSpPr>
            <p:cNvPr id="101" name="Freeform 100">
              <a:extLst>
                <a:ext uri="{FF2B5EF4-FFF2-40B4-BE49-F238E27FC236}">
                  <a16:creationId xmlns:a16="http://schemas.microsoft.com/office/drawing/2014/main" id="{B325769B-1CCF-9418-CD4F-5A8D875336B4}"/>
                </a:ext>
              </a:extLst>
            </p:cNvPr>
            <p:cNvSpPr/>
            <p:nvPr/>
          </p:nvSpPr>
          <p:spPr>
            <a:xfrm>
              <a:off x="6634230" y="1993044"/>
              <a:ext cx="27596" cy="48567"/>
            </a:xfrm>
            <a:custGeom>
              <a:avLst/>
              <a:gdLst>
                <a:gd name="csX0" fmla="*/ 14527 w 27596"/>
                <a:gd name="csY0" fmla="*/ 48568 h 48567"/>
                <a:gd name="csX1" fmla="*/ 14527 w 27596"/>
                <a:gd name="csY1" fmla="*/ 0 h 48567"/>
                <a:gd name="csX2" fmla="*/ 15488 w 27596"/>
                <a:gd name="csY2" fmla="*/ 481 h 48567"/>
                <a:gd name="csX3" fmla="*/ 14527 w 27596"/>
                <a:gd name="csY3" fmla="*/ 48568 h 48567"/>
              </a:gdLst>
              <a:ahLst/>
              <a:cxnLst>
                <a:cxn ang="0">
                  <a:pos x="csX0" y="csY0"/>
                </a:cxn>
                <a:cxn ang="0">
                  <a:pos x="csX1" y="csY1"/>
                </a:cxn>
                <a:cxn ang="0">
                  <a:pos x="csX2" y="csY2"/>
                </a:cxn>
                <a:cxn ang="0">
                  <a:pos x="csX3" y="csY3"/>
                </a:cxn>
              </a:cxnLst>
              <a:rect l="l" t="t" r="r" b="b"/>
              <a:pathLst>
                <a:path w="27596" h="48567">
                  <a:moveTo>
                    <a:pt x="14527" y="48568"/>
                  </a:moveTo>
                  <a:cubicBezTo>
                    <a:pt x="-7989" y="40233"/>
                    <a:pt x="-1419" y="12342"/>
                    <a:pt x="14527" y="0"/>
                  </a:cubicBezTo>
                  <a:lnTo>
                    <a:pt x="15488" y="481"/>
                  </a:lnTo>
                  <a:cubicBezTo>
                    <a:pt x="24783" y="14426"/>
                    <a:pt x="37764" y="41275"/>
                    <a:pt x="14527" y="48568"/>
                  </a:cubicBezTo>
                  <a:close/>
                </a:path>
              </a:pathLst>
            </a:custGeom>
            <a:solidFill>
              <a:srgbClr val="213C83"/>
            </a:solidFill>
            <a:ln w="8013" cap="flat">
              <a:noFill/>
              <a:prstDash val="solid"/>
              <a:miter/>
            </a:ln>
          </p:spPr>
          <p:txBody>
            <a:bodyPr/>
            <a:lstStyle/>
            <a:p>
              <a:endParaRPr lang="en-SA"/>
            </a:p>
          </p:txBody>
        </p:sp>
        <p:sp>
          <p:nvSpPr>
            <p:cNvPr id="102" name="Freeform 101">
              <a:extLst>
                <a:ext uri="{FF2B5EF4-FFF2-40B4-BE49-F238E27FC236}">
                  <a16:creationId xmlns:a16="http://schemas.microsoft.com/office/drawing/2014/main" id="{8282D608-26D3-E805-82DB-1F4B03FEFA0C}"/>
                </a:ext>
              </a:extLst>
            </p:cNvPr>
            <p:cNvSpPr/>
            <p:nvPr/>
          </p:nvSpPr>
          <p:spPr>
            <a:xfrm>
              <a:off x="6334685" y="1995849"/>
              <a:ext cx="27103" cy="42396"/>
            </a:xfrm>
            <a:custGeom>
              <a:avLst/>
              <a:gdLst>
                <a:gd name="csX0" fmla="*/ 13752 w 27103"/>
                <a:gd name="csY0" fmla="*/ 42397 h 42396"/>
                <a:gd name="csX1" fmla="*/ 13752 w 27103"/>
                <a:gd name="csY1" fmla="*/ 0 h 42396"/>
                <a:gd name="csX2" fmla="*/ 13752 w 27103"/>
                <a:gd name="csY2" fmla="*/ 42397 h 42396"/>
              </a:gdLst>
              <a:ahLst/>
              <a:cxnLst>
                <a:cxn ang="0">
                  <a:pos x="csX0" y="csY0"/>
                </a:cxn>
                <a:cxn ang="0">
                  <a:pos x="csX1" y="csY1"/>
                </a:cxn>
                <a:cxn ang="0">
                  <a:pos x="csX2" y="csY2"/>
                </a:cxn>
              </a:cxnLst>
              <a:rect l="l" t="t" r="r" b="b"/>
              <a:pathLst>
                <a:path w="27103" h="42396">
                  <a:moveTo>
                    <a:pt x="13752" y="42397"/>
                  </a:moveTo>
                  <a:cubicBezTo>
                    <a:pt x="-10046" y="38309"/>
                    <a:pt x="1813" y="2725"/>
                    <a:pt x="13752" y="0"/>
                  </a:cubicBezTo>
                  <a:cubicBezTo>
                    <a:pt x="23447" y="1443"/>
                    <a:pt x="38191" y="36466"/>
                    <a:pt x="13752" y="42397"/>
                  </a:cubicBezTo>
                  <a:close/>
                </a:path>
              </a:pathLst>
            </a:custGeom>
            <a:solidFill>
              <a:srgbClr val="213C83"/>
            </a:solidFill>
            <a:ln w="8013" cap="flat">
              <a:noFill/>
              <a:prstDash val="solid"/>
              <a:miter/>
            </a:ln>
          </p:spPr>
          <p:txBody>
            <a:bodyPr/>
            <a:lstStyle/>
            <a:p>
              <a:endParaRPr lang="en-SA"/>
            </a:p>
          </p:txBody>
        </p:sp>
        <p:sp>
          <p:nvSpPr>
            <p:cNvPr id="103" name="Freeform 102">
              <a:extLst>
                <a:ext uri="{FF2B5EF4-FFF2-40B4-BE49-F238E27FC236}">
                  <a16:creationId xmlns:a16="http://schemas.microsoft.com/office/drawing/2014/main" id="{0C34075A-75A3-3753-B006-EE3F6DB6D56B}"/>
                </a:ext>
              </a:extLst>
            </p:cNvPr>
            <p:cNvSpPr/>
            <p:nvPr/>
          </p:nvSpPr>
          <p:spPr>
            <a:xfrm>
              <a:off x="6483478" y="1995849"/>
              <a:ext cx="27229" cy="42396"/>
            </a:xfrm>
            <a:custGeom>
              <a:avLst/>
              <a:gdLst>
                <a:gd name="csX0" fmla="*/ 15359 w 27229"/>
                <a:gd name="csY0" fmla="*/ 42397 h 42396"/>
                <a:gd name="csX1" fmla="*/ 12234 w 27229"/>
                <a:gd name="csY1" fmla="*/ 0 h 42396"/>
                <a:gd name="csX2" fmla="*/ 15359 w 27229"/>
                <a:gd name="csY2" fmla="*/ 42397 h 42396"/>
              </a:gdLst>
              <a:ahLst/>
              <a:cxnLst>
                <a:cxn ang="0">
                  <a:pos x="csX0" y="csY0"/>
                </a:cxn>
                <a:cxn ang="0">
                  <a:pos x="csX1" y="csY1"/>
                </a:cxn>
                <a:cxn ang="0">
                  <a:pos x="csX2" y="csY2"/>
                </a:cxn>
              </a:cxnLst>
              <a:rect l="l" t="t" r="r" b="b"/>
              <a:pathLst>
                <a:path w="27229" h="42396">
                  <a:moveTo>
                    <a:pt x="15359" y="42397"/>
                  </a:moveTo>
                  <a:cubicBezTo>
                    <a:pt x="-7958" y="41756"/>
                    <a:pt x="-1148" y="9137"/>
                    <a:pt x="12234" y="0"/>
                  </a:cubicBezTo>
                  <a:cubicBezTo>
                    <a:pt x="25535" y="0"/>
                    <a:pt x="36513" y="36306"/>
                    <a:pt x="15359" y="42397"/>
                  </a:cubicBezTo>
                  <a:close/>
                </a:path>
              </a:pathLst>
            </a:custGeom>
            <a:solidFill>
              <a:srgbClr val="213C83"/>
            </a:solidFill>
            <a:ln w="8013" cap="flat">
              <a:noFill/>
              <a:prstDash val="solid"/>
              <a:miter/>
            </a:ln>
          </p:spPr>
          <p:txBody>
            <a:bodyPr/>
            <a:lstStyle/>
            <a:p>
              <a:endParaRPr lang="en-SA"/>
            </a:p>
          </p:txBody>
        </p:sp>
        <p:sp>
          <p:nvSpPr>
            <p:cNvPr id="104" name="Freeform 103">
              <a:extLst>
                <a:ext uri="{FF2B5EF4-FFF2-40B4-BE49-F238E27FC236}">
                  <a16:creationId xmlns:a16="http://schemas.microsoft.com/office/drawing/2014/main" id="{F12CD5F3-B853-F30D-76C5-1DD44ED03AA2}"/>
                </a:ext>
              </a:extLst>
            </p:cNvPr>
            <p:cNvSpPr/>
            <p:nvPr/>
          </p:nvSpPr>
          <p:spPr>
            <a:xfrm>
              <a:off x="6380685" y="2063982"/>
              <a:ext cx="538966" cy="25208"/>
            </a:xfrm>
            <a:custGeom>
              <a:avLst/>
              <a:gdLst>
                <a:gd name="csX0" fmla="*/ 331693 w 538966"/>
                <a:gd name="csY0" fmla="*/ 24275 h 25208"/>
                <a:gd name="csX1" fmla="*/ 44355 w 538966"/>
                <a:gd name="csY1" fmla="*/ 24275 h 25208"/>
                <a:gd name="csX2" fmla="*/ 44 w 538966"/>
                <a:gd name="csY2" fmla="*/ 12173 h 25208"/>
                <a:gd name="csX3" fmla="*/ 34259 w 538966"/>
                <a:gd name="csY3" fmla="*/ 712 h 25208"/>
                <a:gd name="csX4" fmla="*/ 209018 w 538966"/>
                <a:gd name="csY4" fmla="*/ 712 h 25208"/>
                <a:gd name="csX5" fmla="*/ 490186 w 538966"/>
                <a:gd name="csY5" fmla="*/ 712 h 25208"/>
                <a:gd name="csX6" fmla="*/ 535138 w 538966"/>
                <a:gd name="csY6" fmla="*/ 3918 h 25208"/>
                <a:gd name="csX7" fmla="*/ 528247 w 538966"/>
                <a:gd name="csY7" fmla="*/ 24275 h 25208"/>
                <a:gd name="csX8" fmla="*/ 508055 w 538966"/>
                <a:gd name="csY8" fmla="*/ 24275 h 25208"/>
                <a:gd name="csX9" fmla="*/ 331613 w 538966"/>
                <a:gd name="csY9" fmla="*/ 24275 h 2520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Lst>
              <a:rect l="l" t="t" r="r" b="b"/>
              <a:pathLst>
                <a:path w="538966" h="25208">
                  <a:moveTo>
                    <a:pt x="331693" y="24275"/>
                  </a:moveTo>
                  <a:lnTo>
                    <a:pt x="44355" y="24275"/>
                  </a:lnTo>
                  <a:cubicBezTo>
                    <a:pt x="30974" y="24275"/>
                    <a:pt x="1647" y="30205"/>
                    <a:pt x="44" y="12173"/>
                  </a:cubicBezTo>
                  <a:cubicBezTo>
                    <a:pt x="-1238" y="-2414"/>
                    <a:pt x="25845" y="712"/>
                    <a:pt x="34259" y="712"/>
                  </a:cubicBezTo>
                  <a:lnTo>
                    <a:pt x="209018" y="712"/>
                  </a:lnTo>
                  <a:cubicBezTo>
                    <a:pt x="209018" y="712"/>
                    <a:pt x="490186" y="712"/>
                    <a:pt x="490186" y="712"/>
                  </a:cubicBezTo>
                  <a:cubicBezTo>
                    <a:pt x="499321" y="712"/>
                    <a:pt x="528327" y="-2253"/>
                    <a:pt x="535138" y="3918"/>
                  </a:cubicBezTo>
                  <a:cubicBezTo>
                    <a:pt x="542750" y="10891"/>
                    <a:pt x="538263" y="23393"/>
                    <a:pt x="528247" y="24275"/>
                  </a:cubicBezTo>
                  <a:cubicBezTo>
                    <a:pt x="521677" y="24916"/>
                    <a:pt x="514625" y="24275"/>
                    <a:pt x="508055" y="24275"/>
                  </a:cubicBezTo>
                  <a:lnTo>
                    <a:pt x="331613" y="24275"/>
                  </a:lnTo>
                  <a:close/>
                </a:path>
              </a:pathLst>
            </a:custGeom>
            <a:solidFill>
              <a:srgbClr val="213C83"/>
            </a:solidFill>
            <a:ln w="8013" cap="flat">
              <a:noFill/>
              <a:prstDash val="solid"/>
              <a:miter/>
            </a:ln>
          </p:spPr>
          <p:txBody>
            <a:bodyPr/>
            <a:lstStyle/>
            <a:p>
              <a:endParaRPr lang="en-SA"/>
            </a:p>
          </p:txBody>
        </p:sp>
      </p:grpSp>
      <p:grpSp>
        <p:nvGrpSpPr>
          <p:cNvPr id="105" name="Graphic 3">
            <a:extLst>
              <a:ext uri="{FF2B5EF4-FFF2-40B4-BE49-F238E27FC236}">
                <a16:creationId xmlns:a16="http://schemas.microsoft.com/office/drawing/2014/main" id="{5AC59C69-0761-E9A1-846E-4B8DE0B5BEB9}"/>
              </a:ext>
            </a:extLst>
          </p:cNvPr>
          <p:cNvGrpSpPr/>
          <p:nvPr/>
        </p:nvGrpSpPr>
        <p:grpSpPr>
          <a:xfrm>
            <a:off x="8296428" y="2064739"/>
            <a:ext cx="371488" cy="560827"/>
            <a:chOff x="7568639" y="1341774"/>
            <a:chExt cx="504265" cy="761278"/>
          </a:xfrm>
          <a:solidFill>
            <a:srgbClr val="213C83"/>
          </a:solidFill>
        </p:grpSpPr>
        <p:sp>
          <p:nvSpPr>
            <p:cNvPr id="106" name="Freeform 105">
              <a:extLst>
                <a:ext uri="{FF2B5EF4-FFF2-40B4-BE49-F238E27FC236}">
                  <a16:creationId xmlns:a16="http://schemas.microsoft.com/office/drawing/2014/main" id="{067AF653-3419-326E-CF10-9DD0F954B2E9}"/>
                </a:ext>
              </a:extLst>
            </p:cNvPr>
            <p:cNvSpPr/>
            <p:nvPr/>
          </p:nvSpPr>
          <p:spPr>
            <a:xfrm>
              <a:off x="7568639" y="1341774"/>
              <a:ext cx="504265" cy="761278"/>
            </a:xfrm>
            <a:custGeom>
              <a:avLst/>
              <a:gdLst>
                <a:gd name="csX0" fmla="*/ 319775 w 504265"/>
                <a:gd name="csY0" fmla="*/ 92900 h 761278"/>
                <a:gd name="csX1" fmla="*/ 296699 w 504265"/>
                <a:gd name="csY1" fmla="*/ 38882 h 761278"/>
                <a:gd name="csX2" fmla="*/ 329872 w 504265"/>
                <a:gd name="csY2" fmla="*/ 12 h 761278"/>
                <a:gd name="csX3" fmla="*/ 341971 w 504265"/>
                <a:gd name="csY3" fmla="*/ 92900 h 761278"/>
                <a:gd name="csX4" fmla="*/ 341971 w 504265"/>
                <a:gd name="csY4" fmla="*/ 118787 h 761278"/>
                <a:gd name="csX5" fmla="*/ 411922 w 504265"/>
                <a:gd name="csY5" fmla="*/ 118787 h 761278"/>
                <a:gd name="csX6" fmla="*/ 456714 w 504265"/>
                <a:gd name="csY6" fmla="*/ 139624 h 761278"/>
                <a:gd name="csX7" fmla="*/ 439006 w 504265"/>
                <a:gd name="csY7" fmla="*/ 192761 h 761278"/>
                <a:gd name="csX8" fmla="*/ 439006 w 504265"/>
                <a:gd name="csY8" fmla="*/ 222254 h 761278"/>
                <a:gd name="csX9" fmla="*/ 498541 w 504265"/>
                <a:gd name="csY9" fmla="*/ 328927 h 761278"/>
                <a:gd name="csX10" fmla="*/ 439006 w 504265"/>
                <a:gd name="csY10" fmla="*/ 437443 h 761278"/>
                <a:gd name="csX11" fmla="*/ 439006 w 504265"/>
                <a:gd name="csY11" fmla="*/ 691823 h 761278"/>
                <a:gd name="csX12" fmla="*/ 457275 w 504265"/>
                <a:gd name="csY12" fmla="*/ 730293 h 761278"/>
                <a:gd name="csX13" fmla="*/ 405512 w 504265"/>
                <a:gd name="csY13" fmla="*/ 761229 h 761278"/>
                <a:gd name="csX14" fmla="*/ 193654 w 504265"/>
                <a:gd name="csY14" fmla="*/ 761229 h 761278"/>
                <a:gd name="csX15" fmla="*/ 44055 w 504265"/>
                <a:gd name="csY15" fmla="*/ 761229 h 761278"/>
                <a:gd name="csX16" fmla="*/ 2870 w 504265"/>
                <a:gd name="csY16" fmla="*/ 743757 h 761278"/>
                <a:gd name="csX17" fmla="*/ 17693 w 504265"/>
                <a:gd name="csY17" fmla="*/ 691823 h 761278"/>
                <a:gd name="csX18" fmla="*/ 17693 w 504265"/>
                <a:gd name="csY18" fmla="*/ 192761 h 761278"/>
                <a:gd name="csX19" fmla="*/ 386 w 504265"/>
                <a:gd name="csY19" fmla="*/ 168397 h 761278"/>
                <a:gd name="csX20" fmla="*/ 54632 w 504265"/>
                <a:gd name="csY20" fmla="*/ 118787 h 761278"/>
                <a:gd name="csX21" fmla="*/ 319856 w 504265"/>
                <a:gd name="csY21" fmla="*/ 118787 h 761278"/>
                <a:gd name="csX22" fmla="*/ 319856 w 504265"/>
                <a:gd name="csY22" fmla="*/ 92980 h 761278"/>
                <a:gd name="csX23" fmla="*/ 332435 w 504265"/>
                <a:gd name="csY23" fmla="*/ 27261 h 761278"/>
                <a:gd name="csX24" fmla="*/ 332435 w 504265"/>
                <a:gd name="csY24" fmla="*/ 72784 h 761278"/>
                <a:gd name="csX25" fmla="*/ 332435 w 504265"/>
                <a:gd name="csY25" fmla="*/ 27261 h 761278"/>
                <a:gd name="csX26" fmla="*/ 39729 w 504265"/>
                <a:gd name="csY26" fmla="*/ 140186 h 761278"/>
                <a:gd name="csX27" fmla="*/ 21700 w 504265"/>
                <a:gd name="csY27" fmla="*/ 171282 h 761278"/>
                <a:gd name="csX28" fmla="*/ 65690 w 504265"/>
                <a:gd name="csY28" fmla="*/ 171282 h 761278"/>
                <a:gd name="csX29" fmla="*/ 416971 w 504265"/>
                <a:gd name="csY29" fmla="*/ 171282 h 761278"/>
                <a:gd name="csX30" fmla="*/ 434438 w 504265"/>
                <a:gd name="csY30" fmla="*/ 171282 h 761278"/>
                <a:gd name="csX31" fmla="*/ 434438 w 504265"/>
                <a:gd name="csY31" fmla="*/ 140186 h 761278"/>
                <a:gd name="csX32" fmla="*/ 39648 w 504265"/>
                <a:gd name="csY32" fmla="*/ 140186 h 761278"/>
                <a:gd name="csX33" fmla="*/ 263766 w 504265"/>
                <a:gd name="csY33" fmla="*/ 192681 h 761278"/>
                <a:gd name="csX34" fmla="*/ 39648 w 504265"/>
                <a:gd name="csY34" fmla="*/ 192681 h 761278"/>
                <a:gd name="csX35" fmla="*/ 39648 w 504265"/>
                <a:gd name="csY35" fmla="*/ 415323 h 761278"/>
                <a:gd name="csX36" fmla="*/ 138366 w 504265"/>
                <a:gd name="csY36" fmla="*/ 415323 h 761278"/>
                <a:gd name="csX37" fmla="*/ 210641 w 504265"/>
                <a:gd name="csY37" fmla="*/ 266334 h 761278"/>
                <a:gd name="csX38" fmla="*/ 252307 w 504265"/>
                <a:gd name="csY38" fmla="*/ 278355 h 761278"/>
                <a:gd name="csX39" fmla="*/ 317532 w 504265"/>
                <a:gd name="csY39" fmla="*/ 415323 h 761278"/>
                <a:gd name="csX40" fmla="*/ 416890 w 504265"/>
                <a:gd name="csY40" fmla="*/ 415323 h 761278"/>
                <a:gd name="csX41" fmla="*/ 416890 w 504265"/>
                <a:gd name="csY41" fmla="*/ 192681 h 761278"/>
                <a:gd name="csX42" fmla="*/ 366891 w 504265"/>
                <a:gd name="csY42" fmla="*/ 192681 h 761278"/>
                <a:gd name="csX43" fmla="*/ 263766 w 504265"/>
                <a:gd name="csY43" fmla="*/ 192681 h 761278"/>
                <a:gd name="csX44" fmla="*/ 439006 w 504265"/>
                <a:gd name="csY44" fmla="*/ 262246 h 761278"/>
                <a:gd name="csX45" fmla="*/ 439006 w 504265"/>
                <a:gd name="csY45" fmla="*/ 413720 h 761278"/>
                <a:gd name="csX46" fmla="*/ 466249 w 504265"/>
                <a:gd name="csY46" fmla="*/ 396970 h 761278"/>
                <a:gd name="csX47" fmla="*/ 476906 w 504265"/>
                <a:gd name="csY47" fmla="*/ 332453 h 761278"/>
                <a:gd name="csX48" fmla="*/ 439085 w 504265"/>
                <a:gd name="csY48" fmla="*/ 262166 h 761278"/>
                <a:gd name="csX49" fmla="*/ 227468 w 504265"/>
                <a:gd name="csY49" fmla="*/ 281321 h 761278"/>
                <a:gd name="csX50" fmla="*/ 161523 w 504265"/>
                <a:gd name="csY50" fmla="*/ 428627 h 761278"/>
                <a:gd name="csX51" fmla="*/ 230032 w 504265"/>
                <a:gd name="csY51" fmla="*/ 482885 h 761278"/>
                <a:gd name="csX52" fmla="*/ 296218 w 504265"/>
                <a:gd name="csY52" fmla="*/ 418689 h 761278"/>
                <a:gd name="csX53" fmla="*/ 227468 w 504265"/>
                <a:gd name="csY53" fmla="*/ 281321 h 761278"/>
                <a:gd name="csX54" fmla="*/ 349262 w 504265"/>
                <a:gd name="csY54" fmla="*/ 437443 h 761278"/>
                <a:gd name="csX55" fmla="*/ 317612 w 504265"/>
                <a:gd name="csY55" fmla="*/ 437443 h 761278"/>
                <a:gd name="csX56" fmla="*/ 140369 w 504265"/>
                <a:gd name="csY56" fmla="*/ 437443 h 761278"/>
                <a:gd name="csX57" fmla="*/ 39729 w 504265"/>
                <a:gd name="csY57" fmla="*/ 437443 h 761278"/>
                <a:gd name="csX58" fmla="*/ 39729 w 504265"/>
                <a:gd name="csY58" fmla="*/ 669062 h 761278"/>
                <a:gd name="csX59" fmla="*/ 37405 w 504265"/>
                <a:gd name="csY59" fmla="*/ 706810 h 761278"/>
                <a:gd name="csX60" fmla="*/ 24023 w 504265"/>
                <a:gd name="csY60" fmla="*/ 712821 h 761278"/>
                <a:gd name="csX61" fmla="*/ 42052 w 504265"/>
                <a:gd name="csY61" fmla="*/ 739189 h 761278"/>
                <a:gd name="csX62" fmla="*/ 391249 w 504265"/>
                <a:gd name="csY62" fmla="*/ 739189 h 761278"/>
                <a:gd name="csX63" fmla="*/ 432756 w 504265"/>
                <a:gd name="csY63" fmla="*/ 737906 h 761278"/>
                <a:gd name="csX64" fmla="*/ 434519 w 504265"/>
                <a:gd name="csY64" fmla="*/ 712821 h 761278"/>
                <a:gd name="csX65" fmla="*/ 416971 w 504265"/>
                <a:gd name="csY65" fmla="*/ 664574 h 761278"/>
                <a:gd name="csX66" fmla="*/ 416971 w 504265"/>
                <a:gd name="csY66" fmla="*/ 437523 h 761278"/>
                <a:gd name="csX67" fmla="*/ 349262 w 504265"/>
                <a:gd name="csY67" fmla="*/ 437523 h 76127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 ang="0">
                  <a:pos x="csX67" y="csY67"/>
                </a:cxn>
              </a:cxnLst>
              <a:rect l="l" t="t" r="r" b="b"/>
              <a:pathLst>
                <a:path w="504265" h="761278">
                  <a:moveTo>
                    <a:pt x="319775" y="92900"/>
                  </a:moveTo>
                  <a:cubicBezTo>
                    <a:pt x="296378" y="85687"/>
                    <a:pt x="288045" y="60602"/>
                    <a:pt x="296699" y="38882"/>
                  </a:cubicBezTo>
                  <a:cubicBezTo>
                    <a:pt x="300785" y="28624"/>
                    <a:pt x="319775" y="4340"/>
                    <a:pt x="329872" y="12"/>
                  </a:cubicBezTo>
                  <a:cubicBezTo>
                    <a:pt x="351827" y="-1110"/>
                    <a:pt x="402307" y="76470"/>
                    <a:pt x="341971" y="92900"/>
                  </a:cubicBezTo>
                  <a:lnTo>
                    <a:pt x="341971" y="118787"/>
                  </a:lnTo>
                  <a:cubicBezTo>
                    <a:pt x="364887" y="119668"/>
                    <a:pt x="388926" y="118787"/>
                    <a:pt x="411922" y="118787"/>
                  </a:cubicBezTo>
                  <a:cubicBezTo>
                    <a:pt x="429951" y="118787"/>
                    <a:pt x="453509" y="115180"/>
                    <a:pt x="456714" y="139624"/>
                  </a:cubicBezTo>
                  <a:cubicBezTo>
                    <a:pt x="459518" y="161504"/>
                    <a:pt x="460320" y="181781"/>
                    <a:pt x="439006" y="192761"/>
                  </a:cubicBezTo>
                  <a:lnTo>
                    <a:pt x="439006" y="222254"/>
                  </a:lnTo>
                  <a:cubicBezTo>
                    <a:pt x="457355" y="243893"/>
                    <a:pt x="489486" y="304483"/>
                    <a:pt x="498541" y="328927"/>
                  </a:cubicBezTo>
                  <a:cubicBezTo>
                    <a:pt x="517851" y="380941"/>
                    <a:pt x="485880" y="420292"/>
                    <a:pt x="439006" y="437443"/>
                  </a:cubicBezTo>
                  <a:lnTo>
                    <a:pt x="439006" y="691823"/>
                  </a:lnTo>
                  <a:cubicBezTo>
                    <a:pt x="462243" y="693747"/>
                    <a:pt x="456633" y="712741"/>
                    <a:pt x="457275" y="730293"/>
                  </a:cubicBezTo>
                  <a:cubicBezTo>
                    <a:pt x="458397" y="763072"/>
                    <a:pt x="428669" y="761229"/>
                    <a:pt x="405512" y="761229"/>
                  </a:cubicBezTo>
                  <a:lnTo>
                    <a:pt x="193654" y="761229"/>
                  </a:lnTo>
                  <a:cubicBezTo>
                    <a:pt x="193654" y="761229"/>
                    <a:pt x="44055" y="761229"/>
                    <a:pt x="44055" y="761229"/>
                  </a:cubicBezTo>
                  <a:cubicBezTo>
                    <a:pt x="27709" y="761309"/>
                    <a:pt x="9200" y="762671"/>
                    <a:pt x="2870" y="743757"/>
                  </a:cubicBezTo>
                  <a:cubicBezTo>
                    <a:pt x="-2339" y="728209"/>
                    <a:pt x="-2098" y="698555"/>
                    <a:pt x="17693" y="691823"/>
                  </a:cubicBezTo>
                  <a:lnTo>
                    <a:pt x="17693" y="192761"/>
                  </a:lnTo>
                  <a:cubicBezTo>
                    <a:pt x="7838" y="187631"/>
                    <a:pt x="787" y="180258"/>
                    <a:pt x="386" y="168397"/>
                  </a:cubicBezTo>
                  <a:cubicBezTo>
                    <a:pt x="-1297" y="118146"/>
                    <a:pt x="7838" y="118707"/>
                    <a:pt x="54632" y="118787"/>
                  </a:cubicBezTo>
                  <a:lnTo>
                    <a:pt x="319856" y="118787"/>
                  </a:lnTo>
                  <a:cubicBezTo>
                    <a:pt x="319856" y="118787"/>
                    <a:pt x="319856" y="92980"/>
                    <a:pt x="319856" y="92980"/>
                  </a:cubicBezTo>
                  <a:close/>
                  <a:moveTo>
                    <a:pt x="332435" y="27261"/>
                  </a:moveTo>
                  <a:cubicBezTo>
                    <a:pt x="319856" y="40245"/>
                    <a:pt x="299663" y="71742"/>
                    <a:pt x="332435" y="72784"/>
                  </a:cubicBezTo>
                  <a:cubicBezTo>
                    <a:pt x="361121" y="69818"/>
                    <a:pt x="346458" y="41287"/>
                    <a:pt x="332435" y="27261"/>
                  </a:cubicBezTo>
                  <a:close/>
                  <a:moveTo>
                    <a:pt x="39729" y="140186"/>
                  </a:moveTo>
                  <a:cubicBezTo>
                    <a:pt x="15450" y="141147"/>
                    <a:pt x="21539" y="143792"/>
                    <a:pt x="21700" y="171282"/>
                  </a:cubicBezTo>
                  <a:cubicBezTo>
                    <a:pt x="36363" y="171602"/>
                    <a:pt x="51026" y="171282"/>
                    <a:pt x="65690" y="171282"/>
                  </a:cubicBezTo>
                  <a:lnTo>
                    <a:pt x="416971" y="171282"/>
                  </a:lnTo>
                  <a:cubicBezTo>
                    <a:pt x="422820" y="171282"/>
                    <a:pt x="428669" y="171202"/>
                    <a:pt x="434438" y="171282"/>
                  </a:cubicBezTo>
                  <a:lnTo>
                    <a:pt x="434438" y="140186"/>
                  </a:lnTo>
                  <a:lnTo>
                    <a:pt x="39648" y="140186"/>
                  </a:lnTo>
                  <a:close/>
                  <a:moveTo>
                    <a:pt x="263766" y="192681"/>
                  </a:moveTo>
                  <a:lnTo>
                    <a:pt x="39648" y="192681"/>
                  </a:lnTo>
                  <a:lnTo>
                    <a:pt x="39648" y="415323"/>
                  </a:lnTo>
                  <a:lnTo>
                    <a:pt x="138366" y="415323"/>
                  </a:lnTo>
                  <a:cubicBezTo>
                    <a:pt x="141571" y="371644"/>
                    <a:pt x="186282" y="303200"/>
                    <a:pt x="210641" y="266334"/>
                  </a:cubicBezTo>
                  <a:cubicBezTo>
                    <a:pt x="231314" y="233234"/>
                    <a:pt x="236683" y="254072"/>
                    <a:pt x="252307" y="278355"/>
                  </a:cubicBezTo>
                  <a:cubicBezTo>
                    <a:pt x="273542" y="311215"/>
                    <a:pt x="317451" y="376293"/>
                    <a:pt x="317532" y="415323"/>
                  </a:cubicBezTo>
                  <a:lnTo>
                    <a:pt x="416890" y="415323"/>
                  </a:lnTo>
                  <a:lnTo>
                    <a:pt x="416890" y="192681"/>
                  </a:lnTo>
                  <a:cubicBezTo>
                    <a:pt x="400304" y="192039"/>
                    <a:pt x="383477" y="192681"/>
                    <a:pt x="366891" y="192681"/>
                  </a:cubicBezTo>
                  <a:lnTo>
                    <a:pt x="263766" y="192681"/>
                  </a:lnTo>
                  <a:close/>
                  <a:moveTo>
                    <a:pt x="439006" y="262246"/>
                  </a:moveTo>
                  <a:lnTo>
                    <a:pt x="439006" y="413720"/>
                  </a:lnTo>
                  <a:cubicBezTo>
                    <a:pt x="449342" y="410274"/>
                    <a:pt x="458477" y="404744"/>
                    <a:pt x="466249" y="396970"/>
                  </a:cubicBezTo>
                  <a:cubicBezTo>
                    <a:pt x="481473" y="377815"/>
                    <a:pt x="486201" y="355134"/>
                    <a:pt x="476906" y="332453"/>
                  </a:cubicBezTo>
                  <a:cubicBezTo>
                    <a:pt x="473220" y="323557"/>
                    <a:pt x="443573" y="266494"/>
                    <a:pt x="439085" y="262166"/>
                  </a:cubicBezTo>
                  <a:close/>
                  <a:moveTo>
                    <a:pt x="227468" y="281321"/>
                  </a:moveTo>
                  <a:cubicBezTo>
                    <a:pt x="207196" y="311295"/>
                    <a:pt x="154391" y="392241"/>
                    <a:pt x="161523" y="428627"/>
                  </a:cubicBezTo>
                  <a:cubicBezTo>
                    <a:pt x="167773" y="460445"/>
                    <a:pt x="198061" y="483206"/>
                    <a:pt x="230032" y="482885"/>
                  </a:cubicBezTo>
                  <a:cubicBezTo>
                    <a:pt x="264487" y="482485"/>
                    <a:pt x="296779" y="454193"/>
                    <a:pt x="296218" y="418689"/>
                  </a:cubicBezTo>
                  <a:cubicBezTo>
                    <a:pt x="295817" y="394485"/>
                    <a:pt x="248542" y="303120"/>
                    <a:pt x="227468" y="281321"/>
                  </a:cubicBezTo>
                  <a:close/>
                  <a:moveTo>
                    <a:pt x="349262" y="437443"/>
                  </a:moveTo>
                  <a:cubicBezTo>
                    <a:pt x="338766" y="437443"/>
                    <a:pt x="328109" y="437042"/>
                    <a:pt x="317612" y="437443"/>
                  </a:cubicBezTo>
                  <a:cubicBezTo>
                    <a:pt x="283878" y="532735"/>
                    <a:pt x="163286" y="522236"/>
                    <a:pt x="140369" y="437443"/>
                  </a:cubicBezTo>
                  <a:lnTo>
                    <a:pt x="39729" y="437443"/>
                  </a:lnTo>
                  <a:lnTo>
                    <a:pt x="39729" y="669062"/>
                  </a:lnTo>
                  <a:cubicBezTo>
                    <a:pt x="39729" y="675714"/>
                    <a:pt x="42052" y="702162"/>
                    <a:pt x="37405" y="706810"/>
                  </a:cubicBezTo>
                  <a:cubicBezTo>
                    <a:pt x="33959" y="710256"/>
                    <a:pt x="28190" y="710417"/>
                    <a:pt x="24023" y="712821"/>
                  </a:cubicBezTo>
                  <a:cubicBezTo>
                    <a:pt x="19937" y="738788"/>
                    <a:pt x="20978" y="739349"/>
                    <a:pt x="42052" y="739189"/>
                  </a:cubicBezTo>
                  <a:lnTo>
                    <a:pt x="391249" y="739189"/>
                  </a:lnTo>
                  <a:cubicBezTo>
                    <a:pt x="401826" y="739189"/>
                    <a:pt x="423461" y="740471"/>
                    <a:pt x="432756" y="737906"/>
                  </a:cubicBezTo>
                  <a:cubicBezTo>
                    <a:pt x="437483" y="733178"/>
                    <a:pt x="434438" y="718992"/>
                    <a:pt x="434519" y="712821"/>
                  </a:cubicBezTo>
                  <a:cubicBezTo>
                    <a:pt x="411121" y="712180"/>
                    <a:pt x="416971" y="681324"/>
                    <a:pt x="416971" y="664574"/>
                  </a:cubicBezTo>
                  <a:lnTo>
                    <a:pt x="416971" y="437523"/>
                  </a:lnTo>
                  <a:cubicBezTo>
                    <a:pt x="416971" y="437523"/>
                    <a:pt x="349262" y="437523"/>
                    <a:pt x="349262" y="437523"/>
                  </a:cubicBezTo>
                  <a:close/>
                </a:path>
              </a:pathLst>
            </a:custGeom>
            <a:solidFill>
              <a:srgbClr val="213C83"/>
            </a:solidFill>
            <a:ln w="8013" cap="flat">
              <a:noFill/>
              <a:prstDash val="solid"/>
              <a:miter/>
            </a:ln>
          </p:spPr>
          <p:txBody>
            <a:bodyPr/>
            <a:lstStyle/>
            <a:p>
              <a:endParaRPr lang="en-SA"/>
            </a:p>
          </p:txBody>
        </p:sp>
        <p:sp>
          <p:nvSpPr>
            <p:cNvPr id="107" name="Freeform 106">
              <a:extLst>
                <a:ext uri="{FF2B5EF4-FFF2-40B4-BE49-F238E27FC236}">
                  <a16:creationId xmlns:a16="http://schemas.microsoft.com/office/drawing/2014/main" id="{2C3FEA17-620C-A5F5-1659-57C0C8E1C666}"/>
                </a:ext>
              </a:extLst>
            </p:cNvPr>
            <p:cNvSpPr/>
            <p:nvPr/>
          </p:nvSpPr>
          <p:spPr>
            <a:xfrm>
              <a:off x="7806946" y="1700185"/>
              <a:ext cx="27221" cy="32339"/>
            </a:xfrm>
            <a:custGeom>
              <a:avLst/>
              <a:gdLst>
                <a:gd name="csX0" fmla="*/ 17125 w 27221"/>
                <a:gd name="csY0" fmla="*/ 32308 h 32339"/>
                <a:gd name="csX1" fmla="*/ 9754 w 27221"/>
                <a:gd name="csY1" fmla="*/ 9 h 32339"/>
                <a:gd name="csX2" fmla="*/ 27221 w 27221"/>
                <a:gd name="csY2" fmla="*/ 20286 h 32339"/>
                <a:gd name="csX3" fmla="*/ 17125 w 27221"/>
                <a:gd name="csY3" fmla="*/ 32308 h 32339"/>
              </a:gdLst>
              <a:ahLst/>
              <a:cxnLst>
                <a:cxn ang="0">
                  <a:pos x="csX0" y="csY0"/>
                </a:cxn>
                <a:cxn ang="0">
                  <a:pos x="csX1" y="csY1"/>
                </a:cxn>
                <a:cxn ang="0">
                  <a:pos x="csX2" y="csY2"/>
                </a:cxn>
                <a:cxn ang="0">
                  <a:pos x="csX3" y="csY3"/>
                </a:cxn>
              </a:cxnLst>
              <a:rect l="l" t="t" r="r" b="b"/>
              <a:pathLst>
                <a:path w="27221" h="32339">
                  <a:moveTo>
                    <a:pt x="17125" y="32308"/>
                  </a:moveTo>
                  <a:cubicBezTo>
                    <a:pt x="1741" y="33430"/>
                    <a:pt x="-8516" y="4337"/>
                    <a:pt x="9754" y="9"/>
                  </a:cubicBezTo>
                  <a:cubicBezTo>
                    <a:pt x="20891" y="-391"/>
                    <a:pt x="23375" y="12031"/>
                    <a:pt x="27221" y="20286"/>
                  </a:cubicBezTo>
                  <a:cubicBezTo>
                    <a:pt x="25539" y="26457"/>
                    <a:pt x="23535" y="29904"/>
                    <a:pt x="17125" y="32308"/>
                  </a:cubicBezTo>
                  <a:close/>
                </a:path>
              </a:pathLst>
            </a:custGeom>
            <a:solidFill>
              <a:srgbClr val="213C83"/>
            </a:solidFill>
            <a:ln w="8013" cap="flat">
              <a:noFill/>
              <a:prstDash val="solid"/>
              <a:miter/>
            </a:ln>
          </p:spPr>
          <p:txBody>
            <a:bodyPr/>
            <a:lstStyle/>
            <a:p>
              <a:endParaRPr lang="en-SA"/>
            </a:p>
          </p:txBody>
        </p:sp>
        <p:sp>
          <p:nvSpPr>
            <p:cNvPr id="108" name="Freeform 107">
              <a:extLst>
                <a:ext uri="{FF2B5EF4-FFF2-40B4-BE49-F238E27FC236}">
                  <a16:creationId xmlns:a16="http://schemas.microsoft.com/office/drawing/2014/main" id="{E6BA2807-C28E-A85A-A051-2C1B16D261D4}"/>
                </a:ext>
              </a:extLst>
            </p:cNvPr>
            <p:cNvSpPr/>
            <p:nvPr/>
          </p:nvSpPr>
          <p:spPr>
            <a:xfrm>
              <a:off x="7807429" y="1738744"/>
              <a:ext cx="38528" cy="63154"/>
            </a:xfrm>
            <a:custGeom>
              <a:avLst/>
              <a:gdLst>
                <a:gd name="csX0" fmla="*/ 14559 w 38528"/>
                <a:gd name="csY0" fmla="*/ 11060 h 63154"/>
                <a:gd name="csX1" fmla="*/ 24976 w 38528"/>
                <a:gd name="csY1" fmla="*/ 0 h 63154"/>
                <a:gd name="csX2" fmla="*/ 12476 w 38528"/>
                <a:gd name="csY2" fmla="*/ 63154 h 63154"/>
                <a:gd name="csX3" fmla="*/ 297 w 38528"/>
                <a:gd name="csY3" fmla="*/ 54418 h 63154"/>
                <a:gd name="csX4" fmla="*/ 14559 w 38528"/>
                <a:gd name="csY4" fmla="*/ 10980 h 63154"/>
              </a:gdLst>
              <a:ahLst/>
              <a:cxnLst>
                <a:cxn ang="0">
                  <a:pos x="csX0" y="csY0"/>
                </a:cxn>
                <a:cxn ang="0">
                  <a:pos x="csX1" y="csY1"/>
                </a:cxn>
                <a:cxn ang="0">
                  <a:pos x="csX2" y="csY2"/>
                </a:cxn>
                <a:cxn ang="0">
                  <a:pos x="csX3" y="csY3"/>
                </a:cxn>
                <a:cxn ang="0">
                  <a:pos x="csX4" y="csY4"/>
                </a:cxn>
              </a:cxnLst>
              <a:rect l="l" t="t" r="r" b="b"/>
              <a:pathLst>
                <a:path w="38528" h="63154">
                  <a:moveTo>
                    <a:pt x="14559" y="11060"/>
                  </a:moveTo>
                  <a:cubicBezTo>
                    <a:pt x="16242" y="4648"/>
                    <a:pt x="18005" y="1443"/>
                    <a:pt x="24976" y="0"/>
                  </a:cubicBezTo>
                  <a:cubicBezTo>
                    <a:pt x="49655" y="1202"/>
                    <a:pt x="37716" y="57223"/>
                    <a:pt x="12476" y="63154"/>
                  </a:cubicBezTo>
                  <a:cubicBezTo>
                    <a:pt x="7027" y="62753"/>
                    <a:pt x="1739" y="60189"/>
                    <a:pt x="297" y="54418"/>
                  </a:cubicBezTo>
                  <a:cubicBezTo>
                    <a:pt x="-2989" y="41435"/>
                    <a:pt x="22252" y="40954"/>
                    <a:pt x="14559" y="10980"/>
                  </a:cubicBezTo>
                  <a:close/>
                </a:path>
              </a:pathLst>
            </a:custGeom>
            <a:solidFill>
              <a:srgbClr val="213C83"/>
            </a:solidFill>
            <a:ln w="8013" cap="flat">
              <a:noFill/>
              <a:prstDash val="solid"/>
              <a:miter/>
            </a:ln>
          </p:spPr>
          <p:txBody>
            <a:bodyPr/>
            <a:lstStyle/>
            <a:p>
              <a:endParaRPr lang="en-SA"/>
            </a:p>
          </p:txBody>
        </p:sp>
        <p:sp>
          <p:nvSpPr>
            <p:cNvPr id="109" name="Freeform 108">
              <a:extLst>
                <a:ext uri="{FF2B5EF4-FFF2-40B4-BE49-F238E27FC236}">
                  <a16:creationId xmlns:a16="http://schemas.microsoft.com/office/drawing/2014/main" id="{E7CFD189-FCEA-AAD7-C01E-4A71450CB778}"/>
                </a:ext>
              </a:extLst>
            </p:cNvPr>
            <p:cNvSpPr/>
            <p:nvPr/>
          </p:nvSpPr>
          <p:spPr>
            <a:xfrm>
              <a:off x="7680885" y="1908939"/>
              <a:ext cx="231346" cy="139641"/>
            </a:xfrm>
            <a:custGeom>
              <a:avLst/>
              <a:gdLst>
                <a:gd name="csX0" fmla="*/ 102642 w 231346"/>
                <a:gd name="csY0" fmla="*/ 110232 h 139641"/>
                <a:gd name="csX1" fmla="*/ 12819 w 231346"/>
                <a:gd name="csY1" fmla="*/ 514 h 139641"/>
                <a:gd name="csX2" fmla="*/ 115302 w 231346"/>
                <a:gd name="csY2" fmla="*/ 56856 h 139641"/>
                <a:gd name="csX3" fmla="*/ 213299 w 231346"/>
                <a:gd name="csY3" fmla="*/ 33 h 139641"/>
                <a:gd name="csX4" fmla="*/ 207610 w 231346"/>
                <a:gd name="csY4" fmla="*/ 72725 h 139641"/>
                <a:gd name="csX5" fmla="*/ 125479 w 231346"/>
                <a:gd name="csY5" fmla="*/ 110152 h 139641"/>
                <a:gd name="csX6" fmla="*/ 122434 w 231346"/>
                <a:gd name="csY6" fmla="*/ 135799 h 139641"/>
                <a:gd name="csX7" fmla="*/ 102722 w 231346"/>
                <a:gd name="csY7" fmla="*/ 133394 h 139641"/>
                <a:gd name="csX8" fmla="*/ 102722 w 231346"/>
                <a:gd name="csY8" fmla="*/ 110152 h 139641"/>
                <a:gd name="csX9" fmla="*/ 205366 w 231346"/>
                <a:gd name="csY9" fmla="*/ 23035 h 139641"/>
                <a:gd name="csX10" fmla="*/ 147193 w 231346"/>
                <a:gd name="csY10" fmla="*/ 48841 h 139641"/>
                <a:gd name="csX11" fmla="*/ 130767 w 231346"/>
                <a:gd name="csY11" fmla="*/ 87391 h 139641"/>
                <a:gd name="csX12" fmla="*/ 207449 w 231346"/>
                <a:gd name="csY12" fmla="*/ 23676 h 139641"/>
                <a:gd name="csX13" fmla="*/ 206888 w 231346"/>
                <a:gd name="csY13" fmla="*/ 22874 h 139641"/>
                <a:gd name="csX14" fmla="*/ 205446 w 231346"/>
                <a:gd name="csY14" fmla="*/ 22874 h 139641"/>
                <a:gd name="csX15" fmla="*/ 23075 w 231346"/>
                <a:gd name="csY15" fmla="*/ 23035 h 139641"/>
                <a:gd name="csX16" fmla="*/ 102642 w 231346"/>
                <a:gd name="csY16" fmla="*/ 87391 h 139641"/>
                <a:gd name="csX17" fmla="*/ 23075 w 231346"/>
                <a:gd name="csY17" fmla="*/ 23035 h 13964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Lst>
              <a:rect l="l" t="t" r="r" b="b"/>
              <a:pathLst>
                <a:path w="231346" h="139641">
                  <a:moveTo>
                    <a:pt x="102642" y="110232"/>
                  </a:moveTo>
                  <a:cubicBezTo>
                    <a:pt x="21713" y="115281"/>
                    <a:pt x="-23799" y="4201"/>
                    <a:pt x="12819" y="514"/>
                  </a:cubicBezTo>
                  <a:cubicBezTo>
                    <a:pt x="60735" y="-3654"/>
                    <a:pt x="89421" y="17745"/>
                    <a:pt x="115302" y="56856"/>
                  </a:cubicBezTo>
                  <a:cubicBezTo>
                    <a:pt x="139421" y="17665"/>
                    <a:pt x="164581" y="1315"/>
                    <a:pt x="213299" y="33"/>
                  </a:cubicBezTo>
                  <a:cubicBezTo>
                    <a:pt x="250638" y="-929"/>
                    <a:pt x="220510" y="60462"/>
                    <a:pt x="207610" y="72725"/>
                  </a:cubicBezTo>
                  <a:cubicBezTo>
                    <a:pt x="189821" y="98211"/>
                    <a:pt x="154725" y="108229"/>
                    <a:pt x="125479" y="110152"/>
                  </a:cubicBezTo>
                  <a:cubicBezTo>
                    <a:pt x="125318" y="117606"/>
                    <a:pt x="127562" y="129868"/>
                    <a:pt x="122434" y="135799"/>
                  </a:cubicBezTo>
                  <a:cubicBezTo>
                    <a:pt x="116264" y="142851"/>
                    <a:pt x="108171" y="139084"/>
                    <a:pt x="102722" y="133394"/>
                  </a:cubicBezTo>
                  <a:cubicBezTo>
                    <a:pt x="101921" y="125620"/>
                    <a:pt x="102642" y="117926"/>
                    <a:pt x="102722" y="110152"/>
                  </a:cubicBezTo>
                  <a:close/>
                  <a:moveTo>
                    <a:pt x="205366" y="23035"/>
                  </a:moveTo>
                  <a:cubicBezTo>
                    <a:pt x="183651" y="24798"/>
                    <a:pt x="161776" y="31931"/>
                    <a:pt x="147193" y="48841"/>
                  </a:cubicBezTo>
                  <a:cubicBezTo>
                    <a:pt x="142706" y="54051"/>
                    <a:pt x="122594" y="87150"/>
                    <a:pt x="130767" y="87391"/>
                  </a:cubicBezTo>
                  <a:cubicBezTo>
                    <a:pt x="164020" y="82502"/>
                    <a:pt x="205607" y="61745"/>
                    <a:pt x="207449" y="23676"/>
                  </a:cubicBezTo>
                  <a:lnTo>
                    <a:pt x="206888" y="22874"/>
                  </a:lnTo>
                  <a:lnTo>
                    <a:pt x="205446" y="22874"/>
                  </a:lnTo>
                  <a:close/>
                  <a:moveTo>
                    <a:pt x="23075" y="23035"/>
                  </a:moveTo>
                  <a:cubicBezTo>
                    <a:pt x="32530" y="57737"/>
                    <a:pt x="64341" y="90436"/>
                    <a:pt x="102642" y="87391"/>
                  </a:cubicBezTo>
                  <a:cubicBezTo>
                    <a:pt x="90222" y="48120"/>
                    <a:pt x="64501" y="23756"/>
                    <a:pt x="23075" y="23035"/>
                  </a:cubicBezTo>
                  <a:close/>
                </a:path>
              </a:pathLst>
            </a:custGeom>
            <a:solidFill>
              <a:srgbClr val="213C83"/>
            </a:solidFill>
            <a:ln w="8013" cap="flat">
              <a:noFill/>
              <a:prstDash val="solid"/>
              <a:miter/>
            </a:ln>
          </p:spPr>
          <p:txBody>
            <a:bodyPr/>
            <a:lstStyle/>
            <a:p>
              <a:endParaRPr lang="en-SA"/>
            </a:p>
          </p:txBody>
        </p:sp>
      </p:grpSp>
      <p:grpSp>
        <p:nvGrpSpPr>
          <p:cNvPr id="110" name="Graphic 3">
            <a:extLst>
              <a:ext uri="{FF2B5EF4-FFF2-40B4-BE49-F238E27FC236}">
                <a16:creationId xmlns:a16="http://schemas.microsoft.com/office/drawing/2014/main" id="{575989A9-8BB2-FC0D-8110-FD9612EEBB0D}"/>
              </a:ext>
            </a:extLst>
          </p:cNvPr>
          <p:cNvGrpSpPr/>
          <p:nvPr/>
        </p:nvGrpSpPr>
        <p:grpSpPr>
          <a:xfrm>
            <a:off x="2255180" y="3252039"/>
            <a:ext cx="572128" cy="597682"/>
            <a:chOff x="1527392" y="2515900"/>
            <a:chExt cx="776618" cy="811306"/>
          </a:xfrm>
          <a:solidFill>
            <a:srgbClr val="213C83"/>
          </a:solidFill>
        </p:grpSpPr>
        <p:sp>
          <p:nvSpPr>
            <p:cNvPr id="111" name="Freeform 110">
              <a:extLst>
                <a:ext uri="{FF2B5EF4-FFF2-40B4-BE49-F238E27FC236}">
                  <a16:creationId xmlns:a16="http://schemas.microsoft.com/office/drawing/2014/main" id="{6E232E67-2263-CFFC-EC76-10B56DA55E36}"/>
                </a:ext>
              </a:extLst>
            </p:cNvPr>
            <p:cNvSpPr/>
            <p:nvPr/>
          </p:nvSpPr>
          <p:spPr>
            <a:xfrm>
              <a:off x="1685633" y="2515900"/>
              <a:ext cx="487514" cy="251063"/>
            </a:xfrm>
            <a:custGeom>
              <a:avLst/>
              <a:gdLst>
                <a:gd name="csX0" fmla="*/ 460260 w 487514"/>
                <a:gd name="csY0" fmla="*/ 107805 h 251063"/>
                <a:gd name="csX1" fmla="*/ 421398 w 487514"/>
                <a:gd name="csY1" fmla="*/ 132088 h 251063"/>
                <a:gd name="csX2" fmla="*/ 235421 w 487514"/>
                <a:gd name="csY2" fmla="*/ 23732 h 251063"/>
                <a:gd name="csX3" fmla="*/ 33018 w 487514"/>
                <a:gd name="csY3" fmla="*/ 207745 h 251063"/>
                <a:gd name="csX4" fmla="*/ 18675 w 487514"/>
                <a:gd name="csY4" fmla="*/ 231548 h 251063"/>
                <a:gd name="csX5" fmla="*/ 5 w 487514"/>
                <a:gd name="csY5" fmla="*/ 225457 h 251063"/>
                <a:gd name="csX6" fmla="*/ 11464 w 487514"/>
                <a:gd name="csY6" fmla="*/ 201093 h 251063"/>
                <a:gd name="csX7" fmla="*/ 246318 w 487514"/>
                <a:gd name="csY7" fmla="*/ 490 h 251063"/>
                <a:gd name="csX8" fmla="*/ 265709 w 487514"/>
                <a:gd name="csY8" fmla="*/ 811 h 251063"/>
                <a:gd name="csX9" fmla="*/ 422359 w 487514"/>
                <a:gd name="csY9" fmla="*/ 105961 h 251063"/>
                <a:gd name="csX10" fmla="*/ 478048 w 487514"/>
                <a:gd name="csY10" fmla="*/ 74224 h 251063"/>
                <a:gd name="csX11" fmla="*/ 479250 w 487514"/>
                <a:gd name="csY11" fmla="*/ 127440 h 251063"/>
                <a:gd name="csX12" fmla="*/ 458016 w 487514"/>
                <a:gd name="csY12" fmla="*/ 233792 h 251063"/>
                <a:gd name="csX13" fmla="*/ 425725 w 487514"/>
                <a:gd name="csY13" fmla="*/ 244211 h 251063"/>
                <a:gd name="csX14" fmla="*/ 399523 w 487514"/>
                <a:gd name="csY14" fmla="*/ 234353 h 251063"/>
                <a:gd name="csX15" fmla="*/ 339507 w 487514"/>
                <a:gd name="csY15" fmla="*/ 212554 h 251063"/>
                <a:gd name="csX16" fmla="*/ 309459 w 487514"/>
                <a:gd name="csY16" fmla="*/ 182419 h 251063"/>
                <a:gd name="csX17" fmla="*/ 341270 w 487514"/>
                <a:gd name="csY17" fmla="*/ 160860 h 251063"/>
                <a:gd name="csX18" fmla="*/ 296639 w 487514"/>
                <a:gd name="csY18" fmla="*/ 115498 h 251063"/>
                <a:gd name="csX19" fmla="*/ 312584 w 487514"/>
                <a:gd name="csY19" fmla="*/ 100672 h 251063"/>
                <a:gd name="csX20" fmla="*/ 323401 w 487514"/>
                <a:gd name="csY20" fmla="*/ 111170 h 251063"/>
                <a:gd name="csX21" fmla="*/ 356414 w 487514"/>
                <a:gd name="csY21" fmla="*/ 144110 h 251063"/>
                <a:gd name="csX22" fmla="*/ 339106 w 487514"/>
                <a:gd name="csY22" fmla="*/ 188831 h 251063"/>
                <a:gd name="csX23" fmla="*/ 437103 w 487514"/>
                <a:gd name="csY23" fmla="*/ 224095 h 251063"/>
                <a:gd name="csX24" fmla="*/ 440949 w 487514"/>
                <a:gd name="csY24" fmla="*/ 205902 h 251063"/>
                <a:gd name="csX25" fmla="*/ 447279 w 487514"/>
                <a:gd name="csY25" fmla="*/ 173443 h 251063"/>
                <a:gd name="csX26" fmla="*/ 460340 w 487514"/>
                <a:gd name="csY26" fmla="*/ 107644 h 25106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Lst>
              <a:rect l="l" t="t" r="r" b="b"/>
              <a:pathLst>
                <a:path w="487514" h="251063">
                  <a:moveTo>
                    <a:pt x="460260" y="107805"/>
                  </a:moveTo>
                  <a:cubicBezTo>
                    <a:pt x="451846" y="112934"/>
                    <a:pt x="429571" y="131127"/>
                    <a:pt x="421398" y="132088"/>
                  </a:cubicBezTo>
                  <a:cubicBezTo>
                    <a:pt x="400084" y="134733"/>
                    <a:pt x="350645" y="9467"/>
                    <a:pt x="235421" y="23732"/>
                  </a:cubicBezTo>
                  <a:cubicBezTo>
                    <a:pt x="141832" y="35273"/>
                    <a:pt x="77249" y="131688"/>
                    <a:pt x="33018" y="207745"/>
                  </a:cubicBezTo>
                  <a:cubicBezTo>
                    <a:pt x="28531" y="215519"/>
                    <a:pt x="24364" y="224656"/>
                    <a:pt x="18675" y="231548"/>
                  </a:cubicBezTo>
                  <a:cubicBezTo>
                    <a:pt x="13227" y="238200"/>
                    <a:pt x="326" y="234273"/>
                    <a:pt x="5" y="225457"/>
                  </a:cubicBezTo>
                  <a:cubicBezTo>
                    <a:pt x="-235" y="217603"/>
                    <a:pt x="7618" y="207905"/>
                    <a:pt x="11464" y="201093"/>
                  </a:cubicBezTo>
                  <a:cubicBezTo>
                    <a:pt x="58739" y="115899"/>
                    <a:pt x="138306" y="2734"/>
                    <a:pt x="246318" y="490"/>
                  </a:cubicBezTo>
                  <a:cubicBezTo>
                    <a:pt x="252568" y="-471"/>
                    <a:pt x="259459" y="170"/>
                    <a:pt x="265709" y="811"/>
                  </a:cubicBezTo>
                  <a:cubicBezTo>
                    <a:pt x="337263" y="8104"/>
                    <a:pt x="380052" y="54107"/>
                    <a:pt x="422359" y="105961"/>
                  </a:cubicBezTo>
                  <a:cubicBezTo>
                    <a:pt x="432215" y="100110"/>
                    <a:pt x="469154" y="73102"/>
                    <a:pt x="478048" y="74224"/>
                  </a:cubicBezTo>
                  <a:cubicBezTo>
                    <a:pt x="497279" y="76788"/>
                    <a:pt x="481654" y="115418"/>
                    <a:pt x="479250" y="127440"/>
                  </a:cubicBezTo>
                  <a:lnTo>
                    <a:pt x="458016" y="233792"/>
                  </a:lnTo>
                  <a:cubicBezTo>
                    <a:pt x="453208" y="258397"/>
                    <a:pt x="445035" y="251665"/>
                    <a:pt x="425725" y="244211"/>
                  </a:cubicBezTo>
                  <a:cubicBezTo>
                    <a:pt x="416991" y="240845"/>
                    <a:pt x="408257" y="237559"/>
                    <a:pt x="399523" y="234353"/>
                  </a:cubicBezTo>
                  <a:lnTo>
                    <a:pt x="339507" y="212554"/>
                  </a:lnTo>
                  <a:cubicBezTo>
                    <a:pt x="328289" y="208467"/>
                    <a:pt x="290789" y="201093"/>
                    <a:pt x="309459" y="182419"/>
                  </a:cubicBezTo>
                  <a:cubicBezTo>
                    <a:pt x="316030" y="175928"/>
                    <a:pt x="332856" y="165910"/>
                    <a:pt x="341270" y="160860"/>
                  </a:cubicBezTo>
                  <a:cubicBezTo>
                    <a:pt x="328770" y="146514"/>
                    <a:pt x="306494" y="129524"/>
                    <a:pt x="296639" y="115498"/>
                  </a:cubicBezTo>
                  <a:cubicBezTo>
                    <a:pt x="290148" y="106202"/>
                    <a:pt x="303369" y="93779"/>
                    <a:pt x="312584" y="100672"/>
                  </a:cubicBezTo>
                  <a:cubicBezTo>
                    <a:pt x="316510" y="103637"/>
                    <a:pt x="319956" y="107724"/>
                    <a:pt x="323401" y="111170"/>
                  </a:cubicBezTo>
                  <a:lnTo>
                    <a:pt x="356414" y="144110"/>
                  </a:lnTo>
                  <a:cubicBezTo>
                    <a:pt x="382375" y="169837"/>
                    <a:pt x="364267" y="168795"/>
                    <a:pt x="339106" y="188831"/>
                  </a:cubicBezTo>
                  <a:cubicBezTo>
                    <a:pt x="370517" y="198368"/>
                    <a:pt x="406334" y="212153"/>
                    <a:pt x="437103" y="224095"/>
                  </a:cubicBezTo>
                  <a:cubicBezTo>
                    <a:pt x="438785" y="218244"/>
                    <a:pt x="439747" y="211913"/>
                    <a:pt x="440949" y="205902"/>
                  </a:cubicBezTo>
                  <a:lnTo>
                    <a:pt x="447279" y="173443"/>
                  </a:lnTo>
                  <a:cubicBezTo>
                    <a:pt x="452167" y="151644"/>
                    <a:pt x="456093" y="129604"/>
                    <a:pt x="460340" y="107644"/>
                  </a:cubicBezTo>
                  <a:close/>
                </a:path>
              </a:pathLst>
            </a:custGeom>
            <a:solidFill>
              <a:srgbClr val="213C83"/>
            </a:solidFill>
            <a:ln w="8013" cap="flat">
              <a:noFill/>
              <a:prstDash val="solid"/>
              <a:miter/>
            </a:ln>
          </p:spPr>
          <p:txBody>
            <a:bodyPr/>
            <a:lstStyle/>
            <a:p>
              <a:endParaRPr lang="en-SA"/>
            </a:p>
          </p:txBody>
        </p:sp>
        <p:sp>
          <p:nvSpPr>
            <p:cNvPr id="112" name="Freeform 111">
              <a:extLst>
                <a:ext uri="{FF2B5EF4-FFF2-40B4-BE49-F238E27FC236}">
                  <a16:creationId xmlns:a16="http://schemas.microsoft.com/office/drawing/2014/main" id="{08808B46-24A6-1BB4-8A32-785B58320B97}"/>
                </a:ext>
              </a:extLst>
            </p:cNvPr>
            <p:cNvSpPr/>
            <p:nvPr/>
          </p:nvSpPr>
          <p:spPr>
            <a:xfrm>
              <a:off x="1813920" y="2724847"/>
              <a:ext cx="236612" cy="349511"/>
            </a:xfrm>
            <a:custGeom>
              <a:avLst/>
              <a:gdLst>
                <a:gd name="csX0" fmla="*/ 117951 w 236612"/>
                <a:gd name="csY0" fmla="*/ 349512 h 349511"/>
                <a:gd name="csX1" fmla="*/ 3128 w 236612"/>
                <a:gd name="csY1" fmla="*/ 257586 h 349511"/>
                <a:gd name="csX2" fmla="*/ 21477 w 236612"/>
                <a:gd name="csY2" fmla="*/ 170869 h 349511"/>
                <a:gd name="csX3" fmla="*/ 91669 w 236612"/>
                <a:gd name="csY3" fmla="*/ 38710 h 349511"/>
                <a:gd name="csX4" fmla="*/ 117951 w 236612"/>
                <a:gd name="csY4" fmla="*/ 0 h 349511"/>
                <a:gd name="csX5" fmla="*/ 138624 w 236612"/>
                <a:gd name="csY5" fmla="*/ 26207 h 349511"/>
                <a:gd name="csX6" fmla="*/ 210098 w 236612"/>
                <a:gd name="csY6" fmla="*/ 162374 h 349511"/>
                <a:gd name="csX7" fmla="*/ 229088 w 236612"/>
                <a:gd name="csY7" fmla="*/ 199641 h 349511"/>
                <a:gd name="csX8" fmla="*/ 117951 w 236612"/>
                <a:gd name="csY8" fmla="*/ 349512 h 349511"/>
                <a:gd name="csX9" fmla="*/ 117951 w 236612"/>
                <a:gd name="csY9" fmla="*/ 36546 h 349511"/>
                <a:gd name="csX10" fmla="*/ 92630 w 236612"/>
                <a:gd name="csY10" fmla="*/ 83992 h 349511"/>
                <a:gd name="csX11" fmla="*/ 39426 w 236612"/>
                <a:gd name="csY11" fmla="*/ 184013 h 349511"/>
                <a:gd name="csX12" fmla="*/ 26445 w 236612"/>
                <a:gd name="csY12" fmla="*/ 258628 h 349511"/>
                <a:gd name="csX13" fmla="*/ 118031 w 236612"/>
                <a:gd name="csY13" fmla="*/ 326510 h 349511"/>
                <a:gd name="csX14" fmla="*/ 213463 w 236612"/>
                <a:gd name="csY14" fmla="*/ 238992 h 349511"/>
                <a:gd name="csX15" fmla="*/ 200402 w 236612"/>
                <a:gd name="csY15" fmla="*/ 192668 h 349511"/>
                <a:gd name="csX16" fmla="*/ 145996 w 236612"/>
                <a:gd name="csY16" fmla="*/ 87518 h 349511"/>
                <a:gd name="csX17" fmla="*/ 118031 w 236612"/>
                <a:gd name="csY17" fmla="*/ 36386 h 34951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Lst>
              <a:rect l="l" t="t" r="r" b="b"/>
              <a:pathLst>
                <a:path w="236612" h="349511">
                  <a:moveTo>
                    <a:pt x="117951" y="349512"/>
                  </a:moveTo>
                  <a:cubicBezTo>
                    <a:pt x="63063" y="349191"/>
                    <a:pt x="15628" y="311363"/>
                    <a:pt x="3128" y="257586"/>
                  </a:cubicBezTo>
                  <a:cubicBezTo>
                    <a:pt x="-5526" y="220399"/>
                    <a:pt x="4810" y="202126"/>
                    <a:pt x="21477" y="170869"/>
                  </a:cubicBezTo>
                  <a:lnTo>
                    <a:pt x="91669" y="38710"/>
                  </a:lnTo>
                  <a:cubicBezTo>
                    <a:pt x="97518" y="27730"/>
                    <a:pt x="105771" y="2645"/>
                    <a:pt x="117951" y="0"/>
                  </a:cubicBezTo>
                  <a:cubicBezTo>
                    <a:pt x="129409" y="321"/>
                    <a:pt x="134137" y="17792"/>
                    <a:pt x="138624" y="26207"/>
                  </a:cubicBezTo>
                  <a:lnTo>
                    <a:pt x="210098" y="162374"/>
                  </a:lnTo>
                  <a:cubicBezTo>
                    <a:pt x="216588" y="174556"/>
                    <a:pt x="223880" y="186898"/>
                    <a:pt x="229088" y="199641"/>
                  </a:cubicBezTo>
                  <a:cubicBezTo>
                    <a:pt x="258896" y="273374"/>
                    <a:pt x="195675" y="348791"/>
                    <a:pt x="117951" y="349512"/>
                  </a:cubicBezTo>
                  <a:close/>
                  <a:moveTo>
                    <a:pt x="117951" y="36546"/>
                  </a:moveTo>
                  <a:cubicBezTo>
                    <a:pt x="109858" y="52575"/>
                    <a:pt x="101044" y="68203"/>
                    <a:pt x="92630" y="83992"/>
                  </a:cubicBezTo>
                  <a:lnTo>
                    <a:pt x="39426" y="184013"/>
                  </a:lnTo>
                  <a:cubicBezTo>
                    <a:pt x="25483" y="210140"/>
                    <a:pt x="16589" y="228413"/>
                    <a:pt x="26445" y="258628"/>
                  </a:cubicBezTo>
                  <a:cubicBezTo>
                    <a:pt x="39025" y="297338"/>
                    <a:pt x="76364" y="328113"/>
                    <a:pt x="118031" y="326510"/>
                  </a:cubicBezTo>
                  <a:cubicBezTo>
                    <a:pt x="166588" y="329155"/>
                    <a:pt x="211460" y="287239"/>
                    <a:pt x="213463" y="238992"/>
                  </a:cubicBezTo>
                  <a:cubicBezTo>
                    <a:pt x="214345" y="218074"/>
                    <a:pt x="209697" y="210300"/>
                    <a:pt x="200402" y="192668"/>
                  </a:cubicBezTo>
                  <a:lnTo>
                    <a:pt x="145996" y="87518"/>
                  </a:lnTo>
                  <a:cubicBezTo>
                    <a:pt x="140947" y="77580"/>
                    <a:pt x="125162" y="43839"/>
                    <a:pt x="118031" y="36386"/>
                  </a:cubicBezTo>
                  <a:close/>
                </a:path>
              </a:pathLst>
            </a:custGeom>
            <a:solidFill>
              <a:srgbClr val="213C83"/>
            </a:solidFill>
            <a:ln w="8013" cap="flat">
              <a:noFill/>
              <a:prstDash val="solid"/>
              <a:miter/>
            </a:ln>
          </p:spPr>
          <p:txBody>
            <a:bodyPr/>
            <a:lstStyle/>
            <a:p>
              <a:endParaRPr lang="en-SA"/>
            </a:p>
          </p:txBody>
        </p:sp>
        <p:sp>
          <p:nvSpPr>
            <p:cNvPr id="113" name="Freeform 112">
              <a:extLst>
                <a:ext uri="{FF2B5EF4-FFF2-40B4-BE49-F238E27FC236}">
                  <a16:creationId xmlns:a16="http://schemas.microsoft.com/office/drawing/2014/main" id="{D131FDDC-67CB-B9AA-A762-431309ACE1BD}"/>
                </a:ext>
              </a:extLst>
            </p:cNvPr>
            <p:cNvSpPr/>
            <p:nvPr/>
          </p:nvSpPr>
          <p:spPr>
            <a:xfrm>
              <a:off x="1862898" y="2802300"/>
              <a:ext cx="441111" cy="524907"/>
            </a:xfrm>
            <a:custGeom>
              <a:avLst/>
              <a:gdLst>
                <a:gd name="csX0" fmla="*/ 148299 w 441111"/>
                <a:gd name="csY0" fmla="*/ 367753 h 524907"/>
                <a:gd name="csX1" fmla="*/ 236680 w 441111"/>
                <a:gd name="csY1" fmla="*/ 367753 h 524907"/>
                <a:gd name="csX2" fmla="*/ 333555 w 441111"/>
                <a:gd name="csY2" fmla="*/ 352766 h 524907"/>
                <a:gd name="csX3" fmla="*/ 417128 w 441111"/>
                <a:gd name="csY3" fmla="*/ 197365 h 524907"/>
                <a:gd name="csX4" fmla="*/ 333795 w 441111"/>
                <a:gd name="csY4" fmla="*/ 38117 h 524907"/>
                <a:gd name="csX5" fmla="*/ 322177 w 441111"/>
                <a:gd name="csY5" fmla="*/ 48 h 524907"/>
                <a:gd name="csX6" fmla="*/ 350542 w 441111"/>
                <a:gd name="csY6" fmla="*/ 23771 h 524907"/>
                <a:gd name="csX7" fmla="*/ 440686 w 441111"/>
                <a:gd name="csY7" fmla="*/ 206982 h 524907"/>
                <a:gd name="csX8" fmla="*/ 287722 w 441111"/>
                <a:gd name="csY8" fmla="*/ 389392 h 524907"/>
                <a:gd name="csX9" fmla="*/ 249180 w 441111"/>
                <a:gd name="csY9" fmla="*/ 390113 h 524907"/>
                <a:gd name="csX10" fmla="*/ 158155 w 441111"/>
                <a:gd name="csY10" fmla="*/ 390113 h 524907"/>
                <a:gd name="csX11" fmla="*/ 125864 w 441111"/>
                <a:gd name="csY11" fmla="*/ 348118 h 524907"/>
                <a:gd name="csX12" fmla="*/ 97098 w 441111"/>
                <a:gd name="csY12" fmla="*/ 369276 h 524907"/>
                <a:gd name="csX13" fmla="*/ 29630 w 441111"/>
                <a:gd name="csY13" fmla="*/ 418725 h 524907"/>
                <a:gd name="csX14" fmla="*/ 125864 w 441111"/>
                <a:gd name="csY14" fmla="*/ 490455 h 524907"/>
                <a:gd name="csX15" fmla="*/ 154069 w 441111"/>
                <a:gd name="csY15" fmla="*/ 445333 h 524907"/>
                <a:gd name="csX16" fmla="*/ 188764 w 441111"/>
                <a:gd name="csY16" fmla="*/ 445333 h 524907"/>
                <a:gd name="csX17" fmla="*/ 236039 w 441111"/>
                <a:gd name="csY17" fmla="*/ 445894 h 524907"/>
                <a:gd name="csX18" fmla="*/ 236921 w 441111"/>
                <a:gd name="csY18" fmla="*/ 467533 h 524907"/>
                <a:gd name="csX19" fmla="*/ 206472 w 441111"/>
                <a:gd name="csY19" fmla="*/ 467934 h 524907"/>
                <a:gd name="csX20" fmla="*/ 148299 w 441111"/>
                <a:gd name="csY20" fmla="*/ 467934 h 524907"/>
                <a:gd name="csX21" fmla="*/ 148299 w 441111"/>
                <a:gd name="csY21" fmla="*/ 518586 h 524907"/>
                <a:gd name="csX22" fmla="*/ 106312 w 441111"/>
                <a:gd name="csY22" fmla="*/ 504320 h 524907"/>
                <a:gd name="csX23" fmla="*/ 20976 w 441111"/>
                <a:gd name="csY23" fmla="*/ 439964 h 524907"/>
                <a:gd name="csX24" fmla="*/ 23621 w 441111"/>
                <a:gd name="csY24" fmla="*/ 395082 h 524907"/>
                <a:gd name="csX25" fmla="*/ 112082 w 441111"/>
                <a:gd name="csY25" fmla="*/ 329604 h 524907"/>
                <a:gd name="csX26" fmla="*/ 148380 w 441111"/>
                <a:gd name="csY26" fmla="*/ 340023 h 524907"/>
                <a:gd name="csX27" fmla="*/ 148380 w 441111"/>
                <a:gd name="csY27" fmla="*/ 367913 h 52490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Lst>
              <a:rect l="l" t="t" r="r" b="b"/>
              <a:pathLst>
                <a:path w="441111" h="524907">
                  <a:moveTo>
                    <a:pt x="148299" y="367753"/>
                  </a:moveTo>
                  <a:lnTo>
                    <a:pt x="236680" y="367753"/>
                  </a:lnTo>
                  <a:cubicBezTo>
                    <a:pt x="273219" y="367753"/>
                    <a:pt x="300142" y="369997"/>
                    <a:pt x="333555" y="352766"/>
                  </a:cubicBezTo>
                  <a:cubicBezTo>
                    <a:pt x="388202" y="324555"/>
                    <a:pt x="427625" y="259718"/>
                    <a:pt x="417128" y="197365"/>
                  </a:cubicBezTo>
                  <a:cubicBezTo>
                    <a:pt x="410077" y="155369"/>
                    <a:pt x="359036" y="69053"/>
                    <a:pt x="333795" y="38117"/>
                  </a:cubicBezTo>
                  <a:cubicBezTo>
                    <a:pt x="326183" y="28820"/>
                    <a:pt x="302225" y="9665"/>
                    <a:pt x="322177" y="48"/>
                  </a:cubicBezTo>
                  <a:cubicBezTo>
                    <a:pt x="334997" y="-994"/>
                    <a:pt x="343651" y="15195"/>
                    <a:pt x="350542" y="23771"/>
                  </a:cubicBezTo>
                  <a:cubicBezTo>
                    <a:pt x="387080" y="69053"/>
                    <a:pt x="436439" y="152163"/>
                    <a:pt x="440686" y="206982"/>
                  </a:cubicBezTo>
                  <a:cubicBezTo>
                    <a:pt x="447337" y="293378"/>
                    <a:pt x="375141" y="382580"/>
                    <a:pt x="287722" y="389392"/>
                  </a:cubicBezTo>
                  <a:cubicBezTo>
                    <a:pt x="274901" y="390354"/>
                    <a:pt x="262001" y="390113"/>
                    <a:pt x="249180" y="390113"/>
                  </a:cubicBezTo>
                  <a:lnTo>
                    <a:pt x="158155" y="390113"/>
                  </a:lnTo>
                  <a:cubicBezTo>
                    <a:pt x="115127" y="390274"/>
                    <a:pt x="127146" y="386507"/>
                    <a:pt x="125864" y="348118"/>
                  </a:cubicBezTo>
                  <a:cubicBezTo>
                    <a:pt x="116088" y="355010"/>
                    <a:pt x="106713" y="362223"/>
                    <a:pt x="97098" y="369276"/>
                  </a:cubicBezTo>
                  <a:lnTo>
                    <a:pt x="29630" y="418725"/>
                  </a:lnTo>
                  <a:cubicBezTo>
                    <a:pt x="60559" y="442047"/>
                    <a:pt x="93973" y="469697"/>
                    <a:pt x="125864" y="490455"/>
                  </a:cubicBezTo>
                  <a:cubicBezTo>
                    <a:pt x="126425" y="452707"/>
                    <a:pt x="116649" y="445333"/>
                    <a:pt x="154069" y="445333"/>
                  </a:cubicBezTo>
                  <a:lnTo>
                    <a:pt x="188764" y="445333"/>
                  </a:lnTo>
                  <a:cubicBezTo>
                    <a:pt x="202947" y="445333"/>
                    <a:pt x="222658" y="444211"/>
                    <a:pt x="236039" y="445894"/>
                  </a:cubicBezTo>
                  <a:cubicBezTo>
                    <a:pt x="248620" y="447417"/>
                    <a:pt x="249180" y="464568"/>
                    <a:pt x="236921" y="467533"/>
                  </a:cubicBezTo>
                  <a:cubicBezTo>
                    <a:pt x="230190" y="469136"/>
                    <a:pt x="213844" y="467934"/>
                    <a:pt x="206472" y="467934"/>
                  </a:cubicBezTo>
                  <a:cubicBezTo>
                    <a:pt x="187081" y="467934"/>
                    <a:pt x="167690" y="467694"/>
                    <a:pt x="148299" y="467934"/>
                  </a:cubicBezTo>
                  <a:lnTo>
                    <a:pt x="148299" y="518586"/>
                  </a:lnTo>
                  <a:cubicBezTo>
                    <a:pt x="135960" y="535657"/>
                    <a:pt x="119053" y="513777"/>
                    <a:pt x="106312" y="504320"/>
                  </a:cubicBezTo>
                  <a:lnTo>
                    <a:pt x="20976" y="439964"/>
                  </a:lnTo>
                  <a:cubicBezTo>
                    <a:pt x="-8350" y="417443"/>
                    <a:pt x="-6427" y="417122"/>
                    <a:pt x="23621" y="395082"/>
                  </a:cubicBezTo>
                  <a:lnTo>
                    <a:pt x="112082" y="329604"/>
                  </a:lnTo>
                  <a:cubicBezTo>
                    <a:pt x="137001" y="311091"/>
                    <a:pt x="148460" y="301714"/>
                    <a:pt x="148380" y="340023"/>
                  </a:cubicBezTo>
                  <a:lnTo>
                    <a:pt x="148380" y="367913"/>
                  </a:lnTo>
                  <a:close/>
                </a:path>
              </a:pathLst>
            </a:custGeom>
            <a:solidFill>
              <a:srgbClr val="213C83"/>
            </a:solidFill>
            <a:ln w="8013" cap="flat">
              <a:noFill/>
              <a:prstDash val="solid"/>
              <a:miter/>
            </a:ln>
          </p:spPr>
          <p:txBody>
            <a:bodyPr/>
            <a:lstStyle/>
            <a:p>
              <a:endParaRPr lang="en-SA"/>
            </a:p>
          </p:txBody>
        </p:sp>
        <p:sp>
          <p:nvSpPr>
            <p:cNvPr id="114" name="Freeform 113">
              <a:extLst>
                <a:ext uri="{FF2B5EF4-FFF2-40B4-BE49-F238E27FC236}">
                  <a16:creationId xmlns:a16="http://schemas.microsoft.com/office/drawing/2014/main" id="{D58F47AF-D982-1806-0E72-88FB7DE8E13C}"/>
                </a:ext>
              </a:extLst>
            </p:cNvPr>
            <p:cNvSpPr/>
            <p:nvPr/>
          </p:nvSpPr>
          <p:spPr>
            <a:xfrm>
              <a:off x="1527392" y="2812847"/>
              <a:ext cx="274347" cy="364406"/>
            </a:xfrm>
            <a:custGeom>
              <a:avLst/>
              <a:gdLst>
                <a:gd name="csX0" fmla="*/ 50956 w 274347"/>
                <a:gd name="csY0" fmla="*/ 125667 h 364406"/>
                <a:gd name="csX1" fmla="*/ 5924 w 274347"/>
                <a:gd name="csY1" fmla="*/ 90724 h 364406"/>
                <a:gd name="csX2" fmla="*/ 135010 w 274347"/>
                <a:gd name="csY2" fmla="*/ 0 h 364406"/>
                <a:gd name="csX3" fmla="*/ 150234 w 274347"/>
                <a:gd name="csY3" fmla="*/ 18994 h 364406"/>
                <a:gd name="csX4" fmla="*/ 187814 w 274347"/>
                <a:gd name="csY4" fmla="*/ 123984 h 364406"/>
                <a:gd name="csX5" fmla="*/ 185170 w 274347"/>
                <a:gd name="csY5" fmla="*/ 168144 h 364406"/>
                <a:gd name="csX6" fmla="*/ 143022 w 274347"/>
                <a:gd name="csY6" fmla="*/ 154920 h 364406"/>
                <a:gd name="csX7" fmla="*/ 134930 w 274347"/>
                <a:gd name="csY7" fmla="*/ 219677 h 364406"/>
                <a:gd name="csX8" fmla="*/ 139898 w 274347"/>
                <a:gd name="csY8" fmla="*/ 238672 h 364406"/>
                <a:gd name="csX9" fmla="*/ 139657 w 274347"/>
                <a:gd name="csY9" fmla="*/ 238912 h 364406"/>
                <a:gd name="csX10" fmla="*/ 111853 w 274347"/>
                <a:gd name="csY10" fmla="*/ 221280 h 364406"/>
                <a:gd name="csX11" fmla="*/ 119305 w 274347"/>
                <a:gd name="csY11" fmla="*/ 153317 h 364406"/>
                <a:gd name="csX12" fmla="*/ 170106 w 274347"/>
                <a:gd name="csY12" fmla="*/ 140654 h 364406"/>
                <a:gd name="csX13" fmla="*/ 157365 w 274347"/>
                <a:gd name="csY13" fmla="*/ 104990 h 364406"/>
                <a:gd name="csX14" fmla="*/ 130603 w 274347"/>
                <a:gd name="csY14" fmla="*/ 29253 h 364406"/>
                <a:gd name="csX15" fmla="*/ 36613 w 274347"/>
                <a:gd name="csY15" fmla="*/ 96895 h 364406"/>
                <a:gd name="csX16" fmla="*/ 68664 w 274347"/>
                <a:gd name="csY16" fmla="*/ 142097 h 364406"/>
                <a:gd name="csX17" fmla="*/ 60651 w 274347"/>
                <a:gd name="csY17" fmla="*/ 234664 h 364406"/>
                <a:gd name="csX18" fmla="*/ 184368 w 274347"/>
                <a:gd name="csY18" fmla="*/ 340936 h 364406"/>
                <a:gd name="csX19" fmla="*/ 221628 w 274347"/>
                <a:gd name="csY19" fmla="*/ 342219 h 364406"/>
                <a:gd name="csX20" fmla="*/ 246387 w 274347"/>
                <a:gd name="csY20" fmla="*/ 342219 h 364406"/>
                <a:gd name="csX21" fmla="*/ 272749 w 274347"/>
                <a:gd name="csY21" fmla="*/ 347268 h 364406"/>
                <a:gd name="csX22" fmla="*/ 269144 w 274347"/>
                <a:gd name="csY22" fmla="*/ 362576 h 364406"/>
                <a:gd name="csX23" fmla="*/ 174593 w 274347"/>
                <a:gd name="csY23" fmla="*/ 362495 h 364406"/>
                <a:gd name="csX24" fmla="*/ 36533 w 274347"/>
                <a:gd name="csY24" fmla="*/ 170709 h 364406"/>
                <a:gd name="csX25" fmla="*/ 50795 w 274347"/>
                <a:gd name="csY25" fmla="*/ 125587 h 36440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Lst>
              <a:rect l="l" t="t" r="r" b="b"/>
              <a:pathLst>
                <a:path w="274347" h="364406">
                  <a:moveTo>
                    <a:pt x="50956" y="125667"/>
                  </a:moveTo>
                  <a:cubicBezTo>
                    <a:pt x="43424" y="122702"/>
                    <a:pt x="-19236" y="110199"/>
                    <a:pt x="5924" y="90724"/>
                  </a:cubicBezTo>
                  <a:cubicBezTo>
                    <a:pt x="19465" y="80225"/>
                    <a:pt x="128359" y="1763"/>
                    <a:pt x="135010" y="0"/>
                  </a:cubicBezTo>
                  <a:cubicBezTo>
                    <a:pt x="145907" y="320"/>
                    <a:pt x="147269" y="10579"/>
                    <a:pt x="150234" y="18994"/>
                  </a:cubicBezTo>
                  <a:lnTo>
                    <a:pt x="187814" y="123984"/>
                  </a:lnTo>
                  <a:cubicBezTo>
                    <a:pt x="191420" y="134243"/>
                    <a:pt x="211051" y="171430"/>
                    <a:pt x="185170" y="168144"/>
                  </a:cubicBezTo>
                  <a:cubicBezTo>
                    <a:pt x="174593" y="166782"/>
                    <a:pt x="153840" y="158687"/>
                    <a:pt x="143022" y="154920"/>
                  </a:cubicBezTo>
                  <a:cubicBezTo>
                    <a:pt x="133808" y="178322"/>
                    <a:pt x="123712" y="194672"/>
                    <a:pt x="134930" y="219677"/>
                  </a:cubicBezTo>
                  <a:cubicBezTo>
                    <a:pt x="137974" y="226409"/>
                    <a:pt x="140378" y="231058"/>
                    <a:pt x="139898" y="238672"/>
                  </a:cubicBezTo>
                  <a:lnTo>
                    <a:pt x="139657" y="238912"/>
                  </a:lnTo>
                  <a:cubicBezTo>
                    <a:pt x="125635" y="257906"/>
                    <a:pt x="115699" y="233302"/>
                    <a:pt x="111853" y="221280"/>
                  </a:cubicBezTo>
                  <a:cubicBezTo>
                    <a:pt x="103439" y="194672"/>
                    <a:pt x="110891" y="177841"/>
                    <a:pt x="119305" y="153317"/>
                  </a:cubicBezTo>
                  <a:cubicBezTo>
                    <a:pt x="131244" y="118534"/>
                    <a:pt x="132285" y="127991"/>
                    <a:pt x="170106" y="140654"/>
                  </a:cubicBezTo>
                  <a:cubicBezTo>
                    <a:pt x="167221" y="129674"/>
                    <a:pt x="161292" y="116130"/>
                    <a:pt x="157365" y="104990"/>
                  </a:cubicBezTo>
                  <a:lnTo>
                    <a:pt x="130603" y="29253"/>
                  </a:lnTo>
                  <a:cubicBezTo>
                    <a:pt x="100635" y="51132"/>
                    <a:pt x="64657" y="73493"/>
                    <a:pt x="36613" y="96895"/>
                  </a:cubicBezTo>
                  <a:cubicBezTo>
                    <a:pt x="77238" y="109638"/>
                    <a:pt x="82606" y="101543"/>
                    <a:pt x="68664" y="142097"/>
                  </a:cubicBezTo>
                  <a:cubicBezTo>
                    <a:pt x="56244" y="178162"/>
                    <a:pt x="50395" y="195714"/>
                    <a:pt x="60651" y="234664"/>
                  </a:cubicBezTo>
                  <a:cubicBezTo>
                    <a:pt x="76677" y="291727"/>
                    <a:pt x="125234" y="333643"/>
                    <a:pt x="184368" y="340936"/>
                  </a:cubicBezTo>
                  <a:cubicBezTo>
                    <a:pt x="196708" y="342459"/>
                    <a:pt x="209208" y="342219"/>
                    <a:pt x="221628" y="342219"/>
                  </a:cubicBezTo>
                  <a:lnTo>
                    <a:pt x="246387" y="342219"/>
                  </a:lnTo>
                  <a:cubicBezTo>
                    <a:pt x="254000" y="342138"/>
                    <a:pt x="267862" y="339574"/>
                    <a:pt x="272749" y="347268"/>
                  </a:cubicBezTo>
                  <a:cubicBezTo>
                    <a:pt x="275794" y="351996"/>
                    <a:pt x="274432" y="359931"/>
                    <a:pt x="269144" y="362576"/>
                  </a:cubicBezTo>
                  <a:cubicBezTo>
                    <a:pt x="262733" y="365862"/>
                    <a:pt x="187654" y="364018"/>
                    <a:pt x="174593" y="362495"/>
                  </a:cubicBezTo>
                  <a:cubicBezTo>
                    <a:pt x="86452" y="351836"/>
                    <a:pt x="18103" y="257906"/>
                    <a:pt x="36533" y="170709"/>
                  </a:cubicBezTo>
                  <a:cubicBezTo>
                    <a:pt x="39818" y="155321"/>
                    <a:pt x="45587" y="140334"/>
                    <a:pt x="50795" y="125587"/>
                  </a:cubicBezTo>
                  <a:close/>
                </a:path>
              </a:pathLst>
            </a:custGeom>
            <a:solidFill>
              <a:srgbClr val="213C83"/>
            </a:solidFill>
            <a:ln w="8013" cap="flat">
              <a:noFill/>
              <a:prstDash val="solid"/>
              <a:miter/>
            </a:ln>
          </p:spPr>
          <p:txBody>
            <a:bodyPr/>
            <a:lstStyle/>
            <a:p>
              <a:endParaRPr lang="en-SA"/>
            </a:p>
          </p:txBody>
        </p:sp>
        <p:sp>
          <p:nvSpPr>
            <p:cNvPr id="115" name="Freeform 114">
              <a:extLst>
                <a:ext uri="{FF2B5EF4-FFF2-40B4-BE49-F238E27FC236}">
                  <a16:creationId xmlns:a16="http://schemas.microsoft.com/office/drawing/2014/main" id="{245221D2-8B8D-82CD-BB1C-4A99349ECBFE}"/>
                </a:ext>
              </a:extLst>
            </p:cNvPr>
            <p:cNvSpPr/>
            <p:nvPr/>
          </p:nvSpPr>
          <p:spPr>
            <a:xfrm>
              <a:off x="1851081" y="2949894"/>
              <a:ext cx="75841" cy="83270"/>
            </a:xfrm>
            <a:custGeom>
              <a:avLst/>
              <a:gdLst>
                <a:gd name="csX0" fmla="*/ 66047 w 75841"/>
                <a:gd name="csY0" fmla="*/ 83271 h 83270"/>
                <a:gd name="csX1" fmla="*/ 10037 w 75841"/>
                <a:gd name="csY1" fmla="*/ 0 h 83270"/>
                <a:gd name="csX2" fmla="*/ 25822 w 75841"/>
                <a:gd name="csY2" fmla="*/ 24765 h 83270"/>
                <a:gd name="csX3" fmla="*/ 75261 w 75841"/>
                <a:gd name="csY3" fmla="*/ 68604 h 83270"/>
                <a:gd name="csX4" fmla="*/ 65966 w 75841"/>
                <a:gd name="csY4" fmla="*/ 83190 h 83270"/>
              </a:gdLst>
              <a:ahLst/>
              <a:cxnLst>
                <a:cxn ang="0">
                  <a:pos x="csX0" y="csY0"/>
                </a:cxn>
                <a:cxn ang="0">
                  <a:pos x="csX1" y="csY1"/>
                </a:cxn>
                <a:cxn ang="0">
                  <a:pos x="csX2" y="csY2"/>
                </a:cxn>
                <a:cxn ang="0">
                  <a:pos x="csX3" y="csY3"/>
                </a:cxn>
                <a:cxn ang="0">
                  <a:pos x="csX4" y="csY4"/>
                </a:cxn>
              </a:cxnLst>
              <a:rect l="l" t="t" r="r" b="b"/>
              <a:pathLst>
                <a:path w="75841" h="83270">
                  <a:moveTo>
                    <a:pt x="66047" y="83271"/>
                  </a:moveTo>
                  <a:cubicBezTo>
                    <a:pt x="26704" y="82710"/>
                    <a:pt x="-21133" y="7293"/>
                    <a:pt x="10037" y="0"/>
                  </a:cubicBezTo>
                  <a:cubicBezTo>
                    <a:pt x="23018" y="1363"/>
                    <a:pt x="22137" y="15067"/>
                    <a:pt x="25822" y="24765"/>
                  </a:cubicBezTo>
                  <a:cubicBezTo>
                    <a:pt x="38082" y="57224"/>
                    <a:pt x="72377" y="59548"/>
                    <a:pt x="75261" y="68604"/>
                  </a:cubicBezTo>
                  <a:cubicBezTo>
                    <a:pt x="77585" y="75737"/>
                    <a:pt x="72617" y="81347"/>
                    <a:pt x="65966" y="83190"/>
                  </a:cubicBezTo>
                  <a:close/>
                </a:path>
              </a:pathLst>
            </a:custGeom>
            <a:solidFill>
              <a:srgbClr val="213C83"/>
            </a:solidFill>
            <a:ln w="8013" cap="flat">
              <a:noFill/>
              <a:prstDash val="solid"/>
              <a:miter/>
            </a:ln>
          </p:spPr>
          <p:txBody>
            <a:bodyPr/>
            <a:lstStyle/>
            <a:p>
              <a:endParaRPr lang="en-SA"/>
            </a:p>
          </p:txBody>
        </p:sp>
      </p:grpSp>
      <p:grpSp>
        <p:nvGrpSpPr>
          <p:cNvPr id="116" name="Graphic 3">
            <a:extLst>
              <a:ext uri="{FF2B5EF4-FFF2-40B4-BE49-F238E27FC236}">
                <a16:creationId xmlns:a16="http://schemas.microsoft.com/office/drawing/2014/main" id="{5CDDEB48-B4FB-862D-8350-8F3FF455462B}"/>
              </a:ext>
            </a:extLst>
          </p:cNvPr>
          <p:cNvGrpSpPr/>
          <p:nvPr/>
        </p:nvGrpSpPr>
        <p:grpSpPr>
          <a:xfrm>
            <a:off x="3420800" y="3252179"/>
            <a:ext cx="594784" cy="597212"/>
            <a:chOff x="2693012" y="2516208"/>
            <a:chExt cx="807372" cy="810668"/>
          </a:xfrm>
          <a:solidFill>
            <a:srgbClr val="213C83"/>
          </a:solidFill>
        </p:grpSpPr>
        <p:sp>
          <p:nvSpPr>
            <p:cNvPr id="117" name="Freeform 116">
              <a:extLst>
                <a:ext uri="{FF2B5EF4-FFF2-40B4-BE49-F238E27FC236}">
                  <a16:creationId xmlns:a16="http://schemas.microsoft.com/office/drawing/2014/main" id="{5B8BF318-9221-C023-4528-A9F09332831A}"/>
                </a:ext>
              </a:extLst>
            </p:cNvPr>
            <p:cNvSpPr/>
            <p:nvPr/>
          </p:nvSpPr>
          <p:spPr>
            <a:xfrm>
              <a:off x="3292859" y="2516208"/>
              <a:ext cx="24883" cy="63661"/>
            </a:xfrm>
            <a:custGeom>
              <a:avLst/>
              <a:gdLst>
                <a:gd name="csX0" fmla="*/ 14807 w 24883"/>
                <a:gd name="csY0" fmla="*/ 63657 h 63661"/>
                <a:gd name="csX1" fmla="*/ 2948 w 24883"/>
                <a:gd name="csY1" fmla="*/ 57967 h 63661"/>
                <a:gd name="csX2" fmla="*/ 11201 w 24883"/>
                <a:gd name="csY2" fmla="*/ 22 h 63661"/>
                <a:gd name="csX3" fmla="*/ 22178 w 24883"/>
                <a:gd name="csY3" fmla="*/ 6113 h 63661"/>
                <a:gd name="csX4" fmla="*/ 14807 w 24883"/>
                <a:gd name="csY4" fmla="*/ 63657 h 63661"/>
              </a:gdLst>
              <a:ahLst/>
              <a:cxnLst>
                <a:cxn ang="0">
                  <a:pos x="csX0" y="csY0"/>
                </a:cxn>
                <a:cxn ang="0">
                  <a:pos x="csX1" y="csY1"/>
                </a:cxn>
                <a:cxn ang="0">
                  <a:pos x="csX2" y="csY2"/>
                </a:cxn>
                <a:cxn ang="0">
                  <a:pos x="csX3" y="csY3"/>
                </a:cxn>
                <a:cxn ang="0">
                  <a:pos x="csX4" y="csY4"/>
                </a:cxn>
              </a:cxnLst>
              <a:rect l="l" t="t" r="r" b="b"/>
              <a:pathLst>
                <a:path w="24883" h="63661">
                  <a:moveTo>
                    <a:pt x="14807" y="63657"/>
                  </a:moveTo>
                  <a:cubicBezTo>
                    <a:pt x="10239" y="63737"/>
                    <a:pt x="5031" y="62615"/>
                    <a:pt x="2948" y="57967"/>
                  </a:cubicBezTo>
                  <a:cubicBezTo>
                    <a:pt x="384" y="52116"/>
                    <a:pt x="-4985" y="4350"/>
                    <a:pt x="11201" y="22"/>
                  </a:cubicBezTo>
                  <a:cubicBezTo>
                    <a:pt x="15768" y="-218"/>
                    <a:pt x="20416" y="1465"/>
                    <a:pt x="22178" y="6113"/>
                  </a:cubicBezTo>
                  <a:cubicBezTo>
                    <a:pt x="24743" y="13006"/>
                    <a:pt x="29150" y="59009"/>
                    <a:pt x="14807" y="63657"/>
                  </a:cubicBezTo>
                  <a:close/>
                </a:path>
              </a:pathLst>
            </a:custGeom>
            <a:solidFill>
              <a:srgbClr val="213C83"/>
            </a:solidFill>
            <a:ln w="8013" cap="flat">
              <a:noFill/>
              <a:prstDash val="solid"/>
              <a:miter/>
            </a:ln>
          </p:spPr>
          <p:txBody>
            <a:bodyPr/>
            <a:lstStyle/>
            <a:p>
              <a:endParaRPr lang="en-SA"/>
            </a:p>
          </p:txBody>
        </p:sp>
        <p:sp>
          <p:nvSpPr>
            <p:cNvPr id="118" name="Freeform 117">
              <a:extLst>
                <a:ext uri="{FF2B5EF4-FFF2-40B4-BE49-F238E27FC236}">
                  <a16:creationId xmlns:a16="http://schemas.microsoft.com/office/drawing/2014/main" id="{9DA371D8-CE98-7E18-5443-31A193D6E265}"/>
                </a:ext>
              </a:extLst>
            </p:cNvPr>
            <p:cNvSpPr/>
            <p:nvPr/>
          </p:nvSpPr>
          <p:spPr>
            <a:xfrm>
              <a:off x="3394745" y="2571451"/>
              <a:ext cx="51915" cy="50811"/>
            </a:xfrm>
            <a:custGeom>
              <a:avLst/>
              <a:gdLst>
                <a:gd name="csX0" fmla="*/ 12279 w 51915"/>
                <a:gd name="csY0" fmla="*/ 50811 h 50811"/>
                <a:gd name="csX1" fmla="*/ 1782 w 51915"/>
                <a:gd name="csY1" fmla="*/ 35263 h 50811"/>
                <a:gd name="csX2" fmla="*/ 39923 w 51915"/>
                <a:gd name="csY2" fmla="*/ 79 h 50811"/>
                <a:gd name="csX3" fmla="*/ 50741 w 51915"/>
                <a:gd name="csY3" fmla="*/ 13784 h 50811"/>
                <a:gd name="csX4" fmla="*/ 12279 w 51915"/>
                <a:gd name="csY4" fmla="*/ 50811 h 50811"/>
              </a:gdLst>
              <a:ahLst/>
              <a:cxnLst>
                <a:cxn ang="0">
                  <a:pos x="csX0" y="csY0"/>
                </a:cxn>
                <a:cxn ang="0">
                  <a:pos x="csX1" y="csY1"/>
                </a:cxn>
                <a:cxn ang="0">
                  <a:pos x="csX2" y="csY2"/>
                </a:cxn>
                <a:cxn ang="0">
                  <a:pos x="csX3" y="csY3"/>
                </a:cxn>
                <a:cxn ang="0">
                  <a:pos x="csX4" y="csY4"/>
                </a:cxn>
              </a:cxnLst>
              <a:rect l="l" t="t" r="r" b="b"/>
              <a:pathLst>
                <a:path w="51915" h="50811">
                  <a:moveTo>
                    <a:pt x="12279" y="50811"/>
                  </a:moveTo>
                  <a:cubicBezTo>
                    <a:pt x="4667" y="50491"/>
                    <a:pt x="-3746" y="43037"/>
                    <a:pt x="1782" y="35263"/>
                  </a:cubicBezTo>
                  <a:cubicBezTo>
                    <a:pt x="6830" y="28130"/>
                    <a:pt x="30789" y="1682"/>
                    <a:pt x="39923" y="79"/>
                  </a:cubicBezTo>
                  <a:cubicBezTo>
                    <a:pt x="47535" y="-802"/>
                    <a:pt x="54827" y="5770"/>
                    <a:pt x="50741" y="13784"/>
                  </a:cubicBezTo>
                  <a:cubicBezTo>
                    <a:pt x="47375" y="20356"/>
                    <a:pt x="20532" y="48327"/>
                    <a:pt x="12279" y="50811"/>
                  </a:cubicBezTo>
                  <a:close/>
                </a:path>
              </a:pathLst>
            </a:custGeom>
            <a:solidFill>
              <a:srgbClr val="213C83"/>
            </a:solidFill>
            <a:ln w="8013" cap="flat">
              <a:noFill/>
              <a:prstDash val="solid"/>
              <a:miter/>
            </a:ln>
          </p:spPr>
          <p:txBody>
            <a:bodyPr/>
            <a:lstStyle/>
            <a:p>
              <a:endParaRPr lang="en-SA"/>
            </a:p>
          </p:txBody>
        </p:sp>
        <p:sp>
          <p:nvSpPr>
            <p:cNvPr id="119" name="Freeform 118">
              <a:extLst>
                <a:ext uri="{FF2B5EF4-FFF2-40B4-BE49-F238E27FC236}">
                  <a16:creationId xmlns:a16="http://schemas.microsoft.com/office/drawing/2014/main" id="{B09AB111-3146-2579-3766-E6A88C0BC1EE}"/>
                </a:ext>
              </a:extLst>
            </p:cNvPr>
            <p:cNvSpPr/>
            <p:nvPr/>
          </p:nvSpPr>
          <p:spPr>
            <a:xfrm>
              <a:off x="3165081" y="2571398"/>
              <a:ext cx="50433" cy="50880"/>
            </a:xfrm>
            <a:custGeom>
              <a:avLst/>
              <a:gdLst>
                <a:gd name="csX0" fmla="*/ 42986 w 50433"/>
                <a:gd name="csY0" fmla="*/ 50864 h 50880"/>
                <a:gd name="csX1" fmla="*/ 1560 w 50433"/>
                <a:gd name="csY1" fmla="*/ 15280 h 50880"/>
                <a:gd name="csX2" fmla="*/ 8050 w 50433"/>
                <a:gd name="csY2" fmla="*/ 52 h 50880"/>
                <a:gd name="csX3" fmla="*/ 48835 w 50433"/>
                <a:gd name="csY3" fmla="*/ 34835 h 50880"/>
                <a:gd name="csX4" fmla="*/ 42986 w 50433"/>
                <a:gd name="csY4" fmla="*/ 50784 h 50880"/>
              </a:gdLst>
              <a:ahLst/>
              <a:cxnLst>
                <a:cxn ang="0">
                  <a:pos x="csX0" y="csY0"/>
                </a:cxn>
                <a:cxn ang="0">
                  <a:pos x="csX1" y="csY1"/>
                </a:cxn>
                <a:cxn ang="0">
                  <a:pos x="csX2" y="csY2"/>
                </a:cxn>
                <a:cxn ang="0">
                  <a:pos x="csX3" y="csY3"/>
                </a:cxn>
                <a:cxn ang="0">
                  <a:pos x="csX4" y="csY4"/>
                </a:cxn>
              </a:cxnLst>
              <a:rect l="l" t="t" r="r" b="b"/>
              <a:pathLst>
                <a:path w="50433" h="50880">
                  <a:moveTo>
                    <a:pt x="42986" y="50864"/>
                  </a:moveTo>
                  <a:cubicBezTo>
                    <a:pt x="31608" y="51665"/>
                    <a:pt x="6207" y="22813"/>
                    <a:pt x="1560" y="15280"/>
                  </a:cubicBezTo>
                  <a:cubicBezTo>
                    <a:pt x="-2527" y="8628"/>
                    <a:pt x="2041" y="3018"/>
                    <a:pt x="8050" y="52"/>
                  </a:cubicBezTo>
                  <a:cubicBezTo>
                    <a:pt x="17906" y="-1390"/>
                    <a:pt x="43947" y="27542"/>
                    <a:pt x="48835" y="34835"/>
                  </a:cubicBezTo>
                  <a:cubicBezTo>
                    <a:pt x="52922" y="40926"/>
                    <a:pt x="48515" y="47578"/>
                    <a:pt x="42986" y="50784"/>
                  </a:cubicBezTo>
                  <a:close/>
                </a:path>
              </a:pathLst>
            </a:custGeom>
            <a:solidFill>
              <a:srgbClr val="213C83"/>
            </a:solidFill>
            <a:ln w="8013" cap="flat">
              <a:noFill/>
              <a:prstDash val="solid"/>
              <a:miter/>
            </a:ln>
          </p:spPr>
          <p:txBody>
            <a:bodyPr/>
            <a:lstStyle/>
            <a:p>
              <a:endParaRPr lang="en-SA"/>
            </a:p>
          </p:txBody>
        </p:sp>
        <p:sp>
          <p:nvSpPr>
            <p:cNvPr id="120" name="Freeform 119">
              <a:extLst>
                <a:ext uri="{FF2B5EF4-FFF2-40B4-BE49-F238E27FC236}">
                  <a16:creationId xmlns:a16="http://schemas.microsoft.com/office/drawing/2014/main" id="{7E6816BD-16C2-A8CB-60BD-5F141E6B94A1}"/>
                </a:ext>
              </a:extLst>
            </p:cNvPr>
            <p:cNvSpPr/>
            <p:nvPr/>
          </p:nvSpPr>
          <p:spPr>
            <a:xfrm>
              <a:off x="3203993" y="2610263"/>
              <a:ext cx="204312" cy="203707"/>
            </a:xfrm>
            <a:custGeom>
              <a:avLst/>
              <a:gdLst>
                <a:gd name="csX0" fmla="*/ 111366 w 204312"/>
                <a:gd name="csY0" fmla="*/ 203626 h 203707"/>
                <a:gd name="csX1" fmla="*/ 93577 w 204312"/>
                <a:gd name="csY1" fmla="*/ 138 h 203707"/>
                <a:gd name="csX2" fmla="*/ 182760 w 204312"/>
                <a:gd name="csY2" fmla="*/ 164756 h 203707"/>
                <a:gd name="csX3" fmla="*/ 111446 w 204312"/>
                <a:gd name="csY3" fmla="*/ 203626 h 203707"/>
                <a:gd name="csX4" fmla="*/ 93577 w 204312"/>
                <a:gd name="csY4" fmla="*/ 21457 h 203707"/>
                <a:gd name="csX5" fmla="*/ 21302 w 204312"/>
                <a:gd name="csY5" fmla="*/ 113062 h 203707"/>
                <a:gd name="csX6" fmla="*/ 109443 w 204312"/>
                <a:gd name="csY6" fmla="*/ 182868 h 203707"/>
                <a:gd name="csX7" fmla="*/ 152872 w 204312"/>
                <a:gd name="csY7" fmla="*/ 38768 h 203707"/>
                <a:gd name="csX8" fmla="*/ 93577 w 204312"/>
                <a:gd name="csY8" fmla="*/ 21457 h 20370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204312" h="203707">
                  <a:moveTo>
                    <a:pt x="111366" y="203626"/>
                  </a:moveTo>
                  <a:cubicBezTo>
                    <a:pt x="-34467" y="208274"/>
                    <a:pt x="-33585" y="12480"/>
                    <a:pt x="93577" y="138"/>
                  </a:cubicBezTo>
                  <a:cubicBezTo>
                    <a:pt x="184362" y="-4190"/>
                    <a:pt x="236125" y="94228"/>
                    <a:pt x="182760" y="164756"/>
                  </a:cubicBezTo>
                  <a:cubicBezTo>
                    <a:pt x="165051" y="188158"/>
                    <a:pt x="140052" y="199699"/>
                    <a:pt x="111446" y="203626"/>
                  </a:cubicBezTo>
                  <a:close/>
                  <a:moveTo>
                    <a:pt x="93577" y="21457"/>
                  </a:moveTo>
                  <a:cubicBezTo>
                    <a:pt x="47424" y="27067"/>
                    <a:pt x="15773" y="66738"/>
                    <a:pt x="21302" y="113062"/>
                  </a:cubicBezTo>
                  <a:cubicBezTo>
                    <a:pt x="26270" y="154337"/>
                    <a:pt x="67135" y="189761"/>
                    <a:pt x="109443" y="182868"/>
                  </a:cubicBezTo>
                  <a:cubicBezTo>
                    <a:pt x="181638" y="174854"/>
                    <a:pt x="208881" y="82527"/>
                    <a:pt x="152872" y="38768"/>
                  </a:cubicBezTo>
                  <a:cubicBezTo>
                    <a:pt x="136606" y="26025"/>
                    <a:pt x="114250" y="18651"/>
                    <a:pt x="93577" y="21457"/>
                  </a:cubicBezTo>
                  <a:close/>
                </a:path>
              </a:pathLst>
            </a:custGeom>
            <a:solidFill>
              <a:srgbClr val="213C83"/>
            </a:solidFill>
            <a:ln w="8013" cap="flat">
              <a:noFill/>
              <a:prstDash val="solid"/>
              <a:miter/>
            </a:ln>
          </p:spPr>
          <p:txBody>
            <a:bodyPr/>
            <a:lstStyle/>
            <a:p>
              <a:endParaRPr lang="en-SA"/>
            </a:p>
          </p:txBody>
        </p:sp>
        <p:sp>
          <p:nvSpPr>
            <p:cNvPr id="121" name="Freeform 120">
              <a:extLst>
                <a:ext uri="{FF2B5EF4-FFF2-40B4-BE49-F238E27FC236}">
                  <a16:creationId xmlns:a16="http://schemas.microsoft.com/office/drawing/2014/main" id="{BEB2C55D-24C0-A4F2-D109-E58C3A109A25}"/>
                </a:ext>
              </a:extLst>
            </p:cNvPr>
            <p:cNvSpPr/>
            <p:nvPr/>
          </p:nvSpPr>
          <p:spPr>
            <a:xfrm>
              <a:off x="3113611" y="2700213"/>
              <a:ext cx="59283" cy="22131"/>
            </a:xfrm>
            <a:custGeom>
              <a:avLst/>
              <a:gdLst>
                <a:gd name="csX0" fmla="*/ 49585 w 59283"/>
                <a:gd name="csY0" fmla="*/ 21990 h 22131"/>
                <a:gd name="csX1" fmla="*/ 2950 w 59283"/>
                <a:gd name="csY1" fmla="*/ 17101 h 22131"/>
                <a:gd name="csX2" fmla="*/ 11524 w 59283"/>
                <a:gd name="csY2" fmla="*/ 671 h 22131"/>
                <a:gd name="csX3" fmla="*/ 47902 w 59283"/>
                <a:gd name="csY3" fmla="*/ 30 h 22131"/>
                <a:gd name="csX4" fmla="*/ 49665 w 59283"/>
                <a:gd name="csY4" fmla="*/ 22070 h 22131"/>
              </a:gdLst>
              <a:ahLst/>
              <a:cxnLst>
                <a:cxn ang="0">
                  <a:pos x="csX0" y="csY0"/>
                </a:cxn>
                <a:cxn ang="0">
                  <a:pos x="csX1" y="csY1"/>
                </a:cxn>
                <a:cxn ang="0">
                  <a:pos x="csX2" y="csY2"/>
                </a:cxn>
                <a:cxn ang="0">
                  <a:pos x="csX3" y="csY3"/>
                </a:cxn>
                <a:cxn ang="0">
                  <a:pos x="csX4" y="csY4"/>
                </a:cxn>
              </a:cxnLst>
              <a:rect l="l" t="t" r="r" b="b"/>
              <a:pathLst>
                <a:path w="59283" h="22131">
                  <a:moveTo>
                    <a:pt x="49585" y="21990"/>
                  </a:moveTo>
                  <a:cubicBezTo>
                    <a:pt x="37726" y="20707"/>
                    <a:pt x="12245" y="25276"/>
                    <a:pt x="2950" y="17101"/>
                  </a:cubicBezTo>
                  <a:cubicBezTo>
                    <a:pt x="-3460" y="11491"/>
                    <a:pt x="1107" y="511"/>
                    <a:pt x="11524" y="671"/>
                  </a:cubicBezTo>
                  <a:cubicBezTo>
                    <a:pt x="16412" y="-210"/>
                    <a:pt x="40290" y="30"/>
                    <a:pt x="47902" y="30"/>
                  </a:cubicBezTo>
                  <a:cubicBezTo>
                    <a:pt x="62645" y="30"/>
                    <a:pt x="62886" y="16620"/>
                    <a:pt x="49665" y="22070"/>
                  </a:cubicBezTo>
                  <a:close/>
                </a:path>
              </a:pathLst>
            </a:custGeom>
            <a:solidFill>
              <a:srgbClr val="213C83"/>
            </a:solidFill>
            <a:ln w="8013" cap="flat">
              <a:noFill/>
              <a:prstDash val="solid"/>
              <a:miter/>
            </a:ln>
          </p:spPr>
          <p:txBody>
            <a:bodyPr/>
            <a:lstStyle/>
            <a:p>
              <a:endParaRPr lang="en-SA"/>
            </a:p>
          </p:txBody>
        </p:sp>
        <p:sp>
          <p:nvSpPr>
            <p:cNvPr id="122" name="Freeform 121">
              <a:extLst>
                <a:ext uri="{FF2B5EF4-FFF2-40B4-BE49-F238E27FC236}">
                  <a16:creationId xmlns:a16="http://schemas.microsoft.com/office/drawing/2014/main" id="{2E00DDB6-E3A8-1B52-70E5-FB4C9289D821}"/>
                </a:ext>
              </a:extLst>
            </p:cNvPr>
            <p:cNvSpPr/>
            <p:nvPr/>
          </p:nvSpPr>
          <p:spPr>
            <a:xfrm>
              <a:off x="3437470" y="2700303"/>
              <a:ext cx="62915" cy="22289"/>
            </a:xfrm>
            <a:custGeom>
              <a:avLst/>
              <a:gdLst>
                <a:gd name="csX0" fmla="*/ 55852 w 62915"/>
                <a:gd name="csY0" fmla="*/ 21900 h 22289"/>
                <a:gd name="csX1" fmla="*/ 7375 w 62915"/>
                <a:gd name="csY1" fmla="*/ 21499 h 22289"/>
                <a:gd name="csX2" fmla="*/ 7054 w 62915"/>
                <a:gd name="csY2" fmla="*/ 581 h 22289"/>
                <a:gd name="csX3" fmla="*/ 60820 w 62915"/>
                <a:gd name="csY3" fmla="*/ 5069 h 22289"/>
                <a:gd name="csX4" fmla="*/ 55932 w 62915"/>
                <a:gd name="csY4" fmla="*/ 21900 h 22289"/>
              </a:gdLst>
              <a:ahLst/>
              <a:cxnLst>
                <a:cxn ang="0">
                  <a:pos x="csX0" y="csY0"/>
                </a:cxn>
                <a:cxn ang="0">
                  <a:pos x="csX1" y="csY1"/>
                </a:cxn>
                <a:cxn ang="0">
                  <a:pos x="csX2" y="csY2"/>
                </a:cxn>
                <a:cxn ang="0">
                  <a:pos x="csX3" y="csY3"/>
                </a:cxn>
                <a:cxn ang="0">
                  <a:pos x="csX4" y="csY4"/>
                </a:cxn>
              </a:cxnLst>
              <a:rect l="l" t="t" r="r" b="b"/>
              <a:pathLst>
                <a:path w="62915" h="22289">
                  <a:moveTo>
                    <a:pt x="55852" y="21900"/>
                  </a:moveTo>
                  <a:cubicBezTo>
                    <a:pt x="51125" y="22541"/>
                    <a:pt x="11061" y="22381"/>
                    <a:pt x="7375" y="21499"/>
                  </a:cubicBezTo>
                  <a:cubicBezTo>
                    <a:pt x="-2962" y="19014"/>
                    <a:pt x="-1840" y="5310"/>
                    <a:pt x="7054" y="581"/>
                  </a:cubicBezTo>
                  <a:cubicBezTo>
                    <a:pt x="17952" y="341"/>
                    <a:pt x="55291" y="-2064"/>
                    <a:pt x="60820" y="5069"/>
                  </a:cubicBezTo>
                  <a:cubicBezTo>
                    <a:pt x="65628" y="11240"/>
                    <a:pt x="61381" y="18053"/>
                    <a:pt x="55932" y="21900"/>
                  </a:cubicBezTo>
                  <a:close/>
                </a:path>
              </a:pathLst>
            </a:custGeom>
            <a:solidFill>
              <a:srgbClr val="213C83"/>
            </a:solidFill>
            <a:ln w="8013" cap="flat">
              <a:noFill/>
              <a:prstDash val="solid"/>
              <a:miter/>
            </a:ln>
          </p:spPr>
          <p:txBody>
            <a:bodyPr/>
            <a:lstStyle/>
            <a:p>
              <a:endParaRPr lang="en-SA"/>
            </a:p>
          </p:txBody>
        </p:sp>
        <p:sp>
          <p:nvSpPr>
            <p:cNvPr id="123" name="Freeform 122">
              <a:extLst>
                <a:ext uri="{FF2B5EF4-FFF2-40B4-BE49-F238E27FC236}">
                  <a16:creationId xmlns:a16="http://schemas.microsoft.com/office/drawing/2014/main" id="{9595E24A-4E14-AD58-4594-EC7BD0F6D8BA}"/>
                </a:ext>
              </a:extLst>
            </p:cNvPr>
            <p:cNvSpPr/>
            <p:nvPr/>
          </p:nvSpPr>
          <p:spPr>
            <a:xfrm>
              <a:off x="3164740" y="2802331"/>
              <a:ext cx="53153" cy="53313"/>
            </a:xfrm>
            <a:custGeom>
              <a:avLst/>
              <a:gdLst>
                <a:gd name="csX0" fmla="*/ 11837 w 53153"/>
                <a:gd name="csY0" fmla="*/ 53313 h 53313"/>
                <a:gd name="csX1" fmla="*/ 1661 w 53153"/>
                <a:gd name="csY1" fmla="*/ 36403 h 53313"/>
                <a:gd name="csX2" fmla="*/ 41244 w 53153"/>
                <a:gd name="csY2" fmla="*/ 97 h 53313"/>
                <a:gd name="csX3" fmla="*/ 52703 w 53153"/>
                <a:gd name="csY3" fmla="*/ 12359 h 53313"/>
                <a:gd name="csX4" fmla="*/ 11837 w 53153"/>
                <a:gd name="csY4" fmla="*/ 53313 h 53313"/>
              </a:gdLst>
              <a:ahLst/>
              <a:cxnLst>
                <a:cxn ang="0">
                  <a:pos x="csX0" y="csY0"/>
                </a:cxn>
                <a:cxn ang="0">
                  <a:pos x="csX1" y="csY1"/>
                </a:cxn>
                <a:cxn ang="0">
                  <a:pos x="csX2" y="csY2"/>
                </a:cxn>
                <a:cxn ang="0">
                  <a:pos x="csX3" y="csY3"/>
                </a:cxn>
                <a:cxn ang="0">
                  <a:pos x="csX4" y="csY4"/>
                </a:cxn>
              </a:cxnLst>
              <a:rect l="l" t="t" r="r" b="b"/>
              <a:pathLst>
                <a:path w="53153" h="53313">
                  <a:moveTo>
                    <a:pt x="11837" y="53313"/>
                  </a:moveTo>
                  <a:cubicBezTo>
                    <a:pt x="3424" y="52592"/>
                    <a:pt x="-3227" y="44257"/>
                    <a:pt x="1661" y="36403"/>
                  </a:cubicBezTo>
                  <a:cubicBezTo>
                    <a:pt x="5347" y="30472"/>
                    <a:pt x="32671" y="2101"/>
                    <a:pt x="41244" y="97"/>
                  </a:cubicBezTo>
                  <a:cubicBezTo>
                    <a:pt x="48456" y="-784"/>
                    <a:pt x="54946" y="4425"/>
                    <a:pt x="52703" y="12359"/>
                  </a:cubicBezTo>
                  <a:cubicBezTo>
                    <a:pt x="51180" y="17809"/>
                    <a:pt x="20251" y="48985"/>
                    <a:pt x="11837" y="53313"/>
                  </a:cubicBezTo>
                  <a:close/>
                </a:path>
              </a:pathLst>
            </a:custGeom>
            <a:solidFill>
              <a:srgbClr val="213C83"/>
            </a:solidFill>
            <a:ln w="8013" cap="flat">
              <a:noFill/>
              <a:prstDash val="solid"/>
              <a:miter/>
            </a:ln>
          </p:spPr>
          <p:txBody>
            <a:bodyPr/>
            <a:lstStyle/>
            <a:p>
              <a:endParaRPr lang="en-SA"/>
            </a:p>
          </p:txBody>
        </p:sp>
        <p:sp>
          <p:nvSpPr>
            <p:cNvPr id="124" name="Freeform 123">
              <a:extLst>
                <a:ext uri="{FF2B5EF4-FFF2-40B4-BE49-F238E27FC236}">
                  <a16:creationId xmlns:a16="http://schemas.microsoft.com/office/drawing/2014/main" id="{4563E5F6-B225-EBC6-3CA4-CEBB4F75CB50}"/>
                </a:ext>
              </a:extLst>
            </p:cNvPr>
            <p:cNvSpPr/>
            <p:nvPr/>
          </p:nvSpPr>
          <p:spPr>
            <a:xfrm>
              <a:off x="3394528" y="2802428"/>
              <a:ext cx="53614" cy="53229"/>
            </a:xfrm>
            <a:custGeom>
              <a:avLst/>
              <a:gdLst>
                <a:gd name="csX0" fmla="*/ 44708 w 53614"/>
                <a:gd name="csY0" fmla="*/ 53216 h 53229"/>
                <a:gd name="csX1" fmla="*/ 638 w 53614"/>
                <a:gd name="csY1" fmla="*/ 14025 h 53229"/>
                <a:gd name="csX2" fmla="*/ 9132 w 53614"/>
                <a:gd name="csY2" fmla="*/ 0 h 53229"/>
                <a:gd name="csX3" fmla="*/ 52962 w 53614"/>
                <a:gd name="csY3" fmla="*/ 39832 h 53229"/>
                <a:gd name="csX4" fmla="*/ 44628 w 53614"/>
                <a:gd name="csY4" fmla="*/ 53216 h 53229"/>
              </a:gdLst>
              <a:ahLst/>
              <a:cxnLst>
                <a:cxn ang="0">
                  <a:pos x="csX0" y="csY0"/>
                </a:cxn>
                <a:cxn ang="0">
                  <a:pos x="csX1" y="csY1"/>
                </a:cxn>
                <a:cxn ang="0">
                  <a:pos x="csX2" y="csY2"/>
                </a:cxn>
                <a:cxn ang="0">
                  <a:pos x="csX3" y="csY3"/>
                </a:cxn>
                <a:cxn ang="0">
                  <a:pos x="csX4" y="csY4"/>
                </a:cxn>
              </a:cxnLst>
              <a:rect l="l" t="t" r="r" b="b"/>
              <a:pathLst>
                <a:path w="53614" h="53229">
                  <a:moveTo>
                    <a:pt x="44708" y="53216"/>
                  </a:moveTo>
                  <a:cubicBezTo>
                    <a:pt x="34372" y="54018"/>
                    <a:pt x="2321" y="18594"/>
                    <a:pt x="638" y="14025"/>
                  </a:cubicBezTo>
                  <a:cubicBezTo>
                    <a:pt x="-1766" y="7213"/>
                    <a:pt x="2962" y="2004"/>
                    <a:pt x="9132" y="0"/>
                  </a:cubicBezTo>
                  <a:cubicBezTo>
                    <a:pt x="18266" y="0"/>
                    <a:pt x="50558" y="34062"/>
                    <a:pt x="52962" y="39832"/>
                  </a:cubicBezTo>
                  <a:cubicBezTo>
                    <a:pt x="55526" y="46003"/>
                    <a:pt x="50077" y="51373"/>
                    <a:pt x="44628" y="53216"/>
                  </a:cubicBezTo>
                  <a:close/>
                </a:path>
              </a:pathLst>
            </a:custGeom>
            <a:solidFill>
              <a:srgbClr val="213C83"/>
            </a:solidFill>
            <a:ln w="8013" cap="flat">
              <a:noFill/>
              <a:prstDash val="solid"/>
              <a:miter/>
            </a:ln>
          </p:spPr>
          <p:txBody>
            <a:bodyPr/>
            <a:lstStyle/>
            <a:p>
              <a:endParaRPr lang="en-SA"/>
            </a:p>
          </p:txBody>
        </p:sp>
        <p:sp>
          <p:nvSpPr>
            <p:cNvPr id="125" name="Freeform 124">
              <a:extLst>
                <a:ext uri="{FF2B5EF4-FFF2-40B4-BE49-F238E27FC236}">
                  <a16:creationId xmlns:a16="http://schemas.microsoft.com/office/drawing/2014/main" id="{85E56119-9378-0455-3BCD-F099A8119244}"/>
                </a:ext>
              </a:extLst>
            </p:cNvPr>
            <p:cNvSpPr/>
            <p:nvPr/>
          </p:nvSpPr>
          <p:spPr>
            <a:xfrm>
              <a:off x="2693012" y="2821716"/>
              <a:ext cx="423548" cy="222728"/>
            </a:xfrm>
            <a:custGeom>
              <a:avLst/>
              <a:gdLst>
                <a:gd name="csX0" fmla="*/ 332764 w 423548"/>
                <a:gd name="csY0" fmla="*/ 221627 h 222728"/>
                <a:gd name="csX1" fmla="*/ 47028 w 423548"/>
                <a:gd name="csY1" fmla="*/ 221627 h 222728"/>
                <a:gd name="csX2" fmla="*/ 875 w 423548"/>
                <a:gd name="csY2" fmla="*/ 205198 h 222728"/>
                <a:gd name="csX3" fmla="*/ 19144 w 423548"/>
                <a:gd name="csY3" fmla="*/ 148776 h 222728"/>
                <a:gd name="csX4" fmla="*/ 51195 w 423548"/>
                <a:gd name="csY4" fmla="*/ 47713 h 222728"/>
                <a:gd name="csX5" fmla="*/ 93262 w 423548"/>
                <a:gd name="csY5" fmla="*/ 427 h 222728"/>
                <a:gd name="csX6" fmla="*/ 124592 w 423548"/>
                <a:gd name="csY6" fmla="*/ 427 h 222728"/>
                <a:gd name="csX7" fmla="*/ 282123 w 423548"/>
                <a:gd name="csY7" fmla="*/ 427 h 222728"/>
                <a:gd name="csX8" fmla="*/ 329238 w 423548"/>
                <a:gd name="csY8" fmla="*/ 748 h 222728"/>
                <a:gd name="csX9" fmla="*/ 378277 w 423548"/>
                <a:gd name="csY9" fmla="*/ 72959 h 222728"/>
                <a:gd name="csX10" fmla="*/ 409206 w 423548"/>
                <a:gd name="csY10" fmla="*/ 168652 h 222728"/>
                <a:gd name="csX11" fmla="*/ 423549 w 423548"/>
                <a:gd name="csY11" fmla="*/ 213773 h 222728"/>
                <a:gd name="csX12" fmla="*/ 388613 w 423548"/>
                <a:gd name="csY12" fmla="*/ 221708 h 222728"/>
                <a:gd name="csX13" fmla="*/ 332684 w 423548"/>
                <a:gd name="csY13" fmla="*/ 221708 h 222728"/>
                <a:gd name="csX14" fmla="*/ 93262 w 423548"/>
                <a:gd name="csY14" fmla="*/ 21105 h 222728"/>
                <a:gd name="csX15" fmla="*/ 64897 w 423548"/>
                <a:gd name="csY15" fmla="*/ 73600 h 222728"/>
                <a:gd name="csX16" fmla="*/ 152957 w 423548"/>
                <a:gd name="csY16" fmla="*/ 73600 h 222728"/>
                <a:gd name="csX17" fmla="*/ 162973 w 423548"/>
                <a:gd name="csY17" fmla="*/ 21105 h 222728"/>
                <a:gd name="csX18" fmla="*/ 93262 w 423548"/>
                <a:gd name="csY18" fmla="*/ 21105 h 222728"/>
                <a:gd name="csX19" fmla="*/ 184448 w 423548"/>
                <a:gd name="csY19" fmla="*/ 21105 h 222728"/>
                <a:gd name="csX20" fmla="*/ 172989 w 423548"/>
                <a:gd name="csY20" fmla="*/ 73600 h 222728"/>
                <a:gd name="csX21" fmla="*/ 247909 w 423548"/>
                <a:gd name="csY21" fmla="*/ 73600 h 222728"/>
                <a:gd name="csX22" fmla="*/ 237572 w 423548"/>
                <a:gd name="csY22" fmla="*/ 21105 h 222728"/>
                <a:gd name="csX23" fmla="*/ 184367 w 423548"/>
                <a:gd name="csY23" fmla="*/ 21105 h 222728"/>
                <a:gd name="csX24" fmla="*/ 258566 w 423548"/>
                <a:gd name="csY24" fmla="*/ 21105 h 222728"/>
                <a:gd name="csX25" fmla="*/ 268742 w 423548"/>
                <a:gd name="csY25" fmla="*/ 73600 h 222728"/>
                <a:gd name="csX26" fmla="*/ 356562 w 423548"/>
                <a:gd name="csY26" fmla="*/ 73600 h 222728"/>
                <a:gd name="csX27" fmla="*/ 344623 w 423548"/>
                <a:gd name="csY27" fmla="*/ 34729 h 222728"/>
                <a:gd name="csX28" fmla="*/ 302235 w 423548"/>
                <a:gd name="csY28" fmla="*/ 21105 h 222728"/>
                <a:gd name="csX29" fmla="*/ 258566 w 423548"/>
                <a:gd name="csY29" fmla="*/ 21105 h 222728"/>
                <a:gd name="csX30" fmla="*/ 184448 w 423548"/>
                <a:gd name="csY30" fmla="*/ 94438 h 222728"/>
                <a:gd name="csX31" fmla="*/ 168662 w 423548"/>
                <a:gd name="csY31" fmla="*/ 94438 h 222728"/>
                <a:gd name="csX32" fmla="*/ 156643 w 423548"/>
                <a:gd name="csY32" fmla="*/ 150138 h 222728"/>
                <a:gd name="csX33" fmla="*/ 264094 w 423548"/>
                <a:gd name="csY33" fmla="*/ 150138 h 222728"/>
                <a:gd name="csX34" fmla="*/ 252636 w 423548"/>
                <a:gd name="csY34" fmla="*/ 94438 h 222728"/>
                <a:gd name="csX35" fmla="*/ 184448 w 423548"/>
                <a:gd name="csY35" fmla="*/ 94438 h 222728"/>
                <a:gd name="csX36" fmla="*/ 58406 w 423548"/>
                <a:gd name="csY36" fmla="*/ 94438 h 222728"/>
                <a:gd name="csX37" fmla="*/ 40858 w 423548"/>
                <a:gd name="csY37" fmla="*/ 150138 h 222728"/>
                <a:gd name="csX38" fmla="*/ 136451 w 423548"/>
                <a:gd name="csY38" fmla="*/ 150138 h 222728"/>
                <a:gd name="csX39" fmla="*/ 147188 w 423548"/>
                <a:gd name="csY39" fmla="*/ 94438 h 222728"/>
                <a:gd name="csX40" fmla="*/ 58326 w 423548"/>
                <a:gd name="csY40" fmla="*/ 94438 h 222728"/>
                <a:gd name="csX41" fmla="*/ 273710 w 423548"/>
                <a:gd name="csY41" fmla="*/ 94438 h 222728"/>
                <a:gd name="csX42" fmla="*/ 284767 w 423548"/>
                <a:gd name="csY42" fmla="*/ 150138 h 222728"/>
                <a:gd name="csX43" fmla="*/ 380681 w 423548"/>
                <a:gd name="csY43" fmla="*/ 150138 h 222728"/>
                <a:gd name="csX44" fmla="*/ 363613 w 423548"/>
                <a:gd name="csY44" fmla="*/ 94438 h 222728"/>
                <a:gd name="csX45" fmla="*/ 273790 w 423548"/>
                <a:gd name="csY45" fmla="*/ 94438 h 222728"/>
                <a:gd name="csX46" fmla="*/ 33406 w 423548"/>
                <a:gd name="csY46" fmla="*/ 170976 h 222728"/>
                <a:gd name="csX47" fmla="*/ 24352 w 423548"/>
                <a:gd name="csY47" fmla="*/ 200870 h 222728"/>
                <a:gd name="csX48" fmla="*/ 123390 w 423548"/>
                <a:gd name="csY48" fmla="*/ 200870 h 222728"/>
                <a:gd name="csX49" fmla="*/ 124832 w 423548"/>
                <a:gd name="csY49" fmla="*/ 200630 h 222728"/>
                <a:gd name="csX50" fmla="*/ 131483 w 423548"/>
                <a:gd name="csY50" fmla="*/ 170976 h 222728"/>
                <a:gd name="csX51" fmla="*/ 33406 w 423548"/>
                <a:gd name="csY51" fmla="*/ 170976 h 222728"/>
                <a:gd name="csX52" fmla="*/ 152957 w 423548"/>
                <a:gd name="csY52" fmla="*/ 170976 h 222728"/>
                <a:gd name="csX53" fmla="*/ 147268 w 423548"/>
                <a:gd name="csY53" fmla="*/ 200870 h 222728"/>
                <a:gd name="csX54" fmla="*/ 273710 w 423548"/>
                <a:gd name="csY54" fmla="*/ 200870 h 222728"/>
                <a:gd name="csX55" fmla="*/ 268742 w 423548"/>
                <a:gd name="csY55" fmla="*/ 170976 h 222728"/>
                <a:gd name="csX56" fmla="*/ 152957 w 423548"/>
                <a:gd name="csY56" fmla="*/ 170976 h 222728"/>
                <a:gd name="csX57" fmla="*/ 289335 w 423548"/>
                <a:gd name="csY57" fmla="*/ 170976 h 222728"/>
                <a:gd name="csX58" fmla="*/ 294783 w 423548"/>
                <a:gd name="csY58" fmla="*/ 200870 h 222728"/>
                <a:gd name="csX59" fmla="*/ 396626 w 423548"/>
                <a:gd name="csY59" fmla="*/ 200870 h 222728"/>
                <a:gd name="csX60" fmla="*/ 388533 w 423548"/>
                <a:gd name="csY60" fmla="*/ 170976 h 222728"/>
                <a:gd name="csX61" fmla="*/ 289335 w 423548"/>
                <a:gd name="csY61" fmla="*/ 170976 h 22272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Lst>
              <a:rect l="l" t="t" r="r" b="b"/>
              <a:pathLst>
                <a:path w="423548" h="222728">
                  <a:moveTo>
                    <a:pt x="332764" y="221627"/>
                  </a:moveTo>
                  <a:lnTo>
                    <a:pt x="47028" y="221627"/>
                  </a:lnTo>
                  <a:cubicBezTo>
                    <a:pt x="32124" y="221627"/>
                    <a:pt x="-6257" y="229081"/>
                    <a:pt x="875" y="205198"/>
                  </a:cubicBezTo>
                  <a:cubicBezTo>
                    <a:pt x="6484" y="186284"/>
                    <a:pt x="13054" y="167530"/>
                    <a:pt x="19144" y="148776"/>
                  </a:cubicBezTo>
                  <a:lnTo>
                    <a:pt x="51195" y="47713"/>
                  </a:lnTo>
                  <a:cubicBezTo>
                    <a:pt x="58647" y="24311"/>
                    <a:pt x="62813" y="2832"/>
                    <a:pt x="93262" y="427"/>
                  </a:cubicBezTo>
                  <a:cubicBezTo>
                    <a:pt x="102076" y="-534"/>
                    <a:pt x="115297" y="427"/>
                    <a:pt x="124592" y="427"/>
                  </a:cubicBezTo>
                  <a:lnTo>
                    <a:pt x="282123" y="427"/>
                  </a:lnTo>
                  <a:cubicBezTo>
                    <a:pt x="297668" y="427"/>
                    <a:pt x="313774" y="-534"/>
                    <a:pt x="329238" y="748"/>
                  </a:cubicBezTo>
                  <a:cubicBezTo>
                    <a:pt x="366418" y="3794"/>
                    <a:pt x="369062" y="45068"/>
                    <a:pt x="378277" y="72959"/>
                  </a:cubicBezTo>
                  <a:lnTo>
                    <a:pt x="409206" y="168652"/>
                  </a:lnTo>
                  <a:cubicBezTo>
                    <a:pt x="414014" y="183639"/>
                    <a:pt x="419703" y="198546"/>
                    <a:pt x="423549" y="213773"/>
                  </a:cubicBezTo>
                  <a:cubicBezTo>
                    <a:pt x="418260" y="226596"/>
                    <a:pt x="401354" y="221708"/>
                    <a:pt x="388613" y="221708"/>
                  </a:cubicBezTo>
                  <a:lnTo>
                    <a:pt x="332684" y="221708"/>
                  </a:lnTo>
                  <a:close/>
                  <a:moveTo>
                    <a:pt x="93262" y="21105"/>
                  </a:moveTo>
                  <a:cubicBezTo>
                    <a:pt x="73951" y="25032"/>
                    <a:pt x="70025" y="56850"/>
                    <a:pt x="64897" y="73600"/>
                  </a:cubicBezTo>
                  <a:lnTo>
                    <a:pt x="152957" y="73600"/>
                  </a:lnTo>
                  <a:cubicBezTo>
                    <a:pt x="153518" y="60616"/>
                    <a:pt x="159688" y="34970"/>
                    <a:pt x="162973" y="21105"/>
                  </a:cubicBezTo>
                  <a:cubicBezTo>
                    <a:pt x="139816" y="21105"/>
                    <a:pt x="116419" y="20303"/>
                    <a:pt x="93262" y="21105"/>
                  </a:cubicBezTo>
                  <a:close/>
                  <a:moveTo>
                    <a:pt x="184448" y="21105"/>
                  </a:moveTo>
                  <a:cubicBezTo>
                    <a:pt x="181242" y="38737"/>
                    <a:pt x="177076" y="56128"/>
                    <a:pt x="172989" y="73600"/>
                  </a:cubicBezTo>
                  <a:lnTo>
                    <a:pt x="247909" y="73600"/>
                  </a:lnTo>
                  <a:cubicBezTo>
                    <a:pt x="244383" y="56208"/>
                    <a:pt x="240216" y="38657"/>
                    <a:pt x="237572" y="21105"/>
                  </a:cubicBezTo>
                  <a:lnTo>
                    <a:pt x="184367" y="21105"/>
                  </a:lnTo>
                  <a:close/>
                  <a:moveTo>
                    <a:pt x="258566" y="21105"/>
                  </a:moveTo>
                  <a:cubicBezTo>
                    <a:pt x="261530" y="38576"/>
                    <a:pt x="266819" y="55968"/>
                    <a:pt x="268742" y="73600"/>
                  </a:cubicBezTo>
                  <a:lnTo>
                    <a:pt x="356562" y="73600"/>
                  </a:lnTo>
                  <a:cubicBezTo>
                    <a:pt x="356562" y="71676"/>
                    <a:pt x="345985" y="37855"/>
                    <a:pt x="344623" y="34729"/>
                  </a:cubicBezTo>
                  <a:cubicBezTo>
                    <a:pt x="336851" y="16777"/>
                    <a:pt x="318261" y="21025"/>
                    <a:pt x="302235" y="21105"/>
                  </a:cubicBezTo>
                  <a:lnTo>
                    <a:pt x="258566" y="21105"/>
                  </a:lnTo>
                  <a:close/>
                  <a:moveTo>
                    <a:pt x="184448" y="94438"/>
                  </a:moveTo>
                  <a:cubicBezTo>
                    <a:pt x="179159" y="94438"/>
                    <a:pt x="173951" y="94277"/>
                    <a:pt x="168662" y="94438"/>
                  </a:cubicBezTo>
                  <a:cubicBezTo>
                    <a:pt x="165217" y="113111"/>
                    <a:pt x="160329" y="131545"/>
                    <a:pt x="156643" y="150138"/>
                  </a:cubicBezTo>
                  <a:lnTo>
                    <a:pt x="264094" y="150138"/>
                  </a:lnTo>
                  <a:cubicBezTo>
                    <a:pt x="260008" y="131625"/>
                    <a:pt x="256883" y="112871"/>
                    <a:pt x="252636" y="94438"/>
                  </a:cubicBezTo>
                  <a:cubicBezTo>
                    <a:pt x="229960" y="94117"/>
                    <a:pt x="207204" y="94438"/>
                    <a:pt x="184448" y="94438"/>
                  </a:cubicBezTo>
                  <a:close/>
                  <a:moveTo>
                    <a:pt x="58406" y="94438"/>
                  </a:moveTo>
                  <a:cubicBezTo>
                    <a:pt x="52557" y="112390"/>
                    <a:pt x="45426" y="131865"/>
                    <a:pt x="40858" y="150138"/>
                  </a:cubicBezTo>
                  <a:lnTo>
                    <a:pt x="136451" y="150138"/>
                  </a:lnTo>
                  <a:cubicBezTo>
                    <a:pt x="137813" y="131705"/>
                    <a:pt x="143662" y="112711"/>
                    <a:pt x="147188" y="94438"/>
                  </a:cubicBezTo>
                  <a:lnTo>
                    <a:pt x="58326" y="94438"/>
                  </a:lnTo>
                  <a:close/>
                  <a:moveTo>
                    <a:pt x="273710" y="94438"/>
                  </a:moveTo>
                  <a:cubicBezTo>
                    <a:pt x="276514" y="113111"/>
                    <a:pt x="282364" y="131384"/>
                    <a:pt x="284767" y="150138"/>
                  </a:cubicBezTo>
                  <a:lnTo>
                    <a:pt x="380681" y="150138"/>
                  </a:lnTo>
                  <a:cubicBezTo>
                    <a:pt x="375953" y="131464"/>
                    <a:pt x="367540" y="113111"/>
                    <a:pt x="363613" y="94438"/>
                  </a:cubicBezTo>
                  <a:lnTo>
                    <a:pt x="273790" y="94438"/>
                  </a:lnTo>
                  <a:close/>
                  <a:moveTo>
                    <a:pt x="33406" y="170976"/>
                  </a:moveTo>
                  <a:cubicBezTo>
                    <a:pt x="30842" y="181074"/>
                    <a:pt x="27076" y="190772"/>
                    <a:pt x="24352" y="200870"/>
                  </a:cubicBezTo>
                  <a:lnTo>
                    <a:pt x="123390" y="200870"/>
                  </a:lnTo>
                  <a:lnTo>
                    <a:pt x="124832" y="200630"/>
                  </a:lnTo>
                  <a:cubicBezTo>
                    <a:pt x="127316" y="196141"/>
                    <a:pt x="130201" y="177388"/>
                    <a:pt x="131483" y="170976"/>
                  </a:cubicBezTo>
                  <a:lnTo>
                    <a:pt x="33406" y="170976"/>
                  </a:lnTo>
                  <a:close/>
                  <a:moveTo>
                    <a:pt x="152957" y="170976"/>
                  </a:moveTo>
                  <a:cubicBezTo>
                    <a:pt x="150794" y="180834"/>
                    <a:pt x="147589" y="190772"/>
                    <a:pt x="147268" y="200870"/>
                  </a:cubicBezTo>
                  <a:lnTo>
                    <a:pt x="273710" y="200870"/>
                  </a:lnTo>
                  <a:cubicBezTo>
                    <a:pt x="272428" y="190852"/>
                    <a:pt x="269704" y="181074"/>
                    <a:pt x="268742" y="170976"/>
                  </a:cubicBezTo>
                  <a:lnTo>
                    <a:pt x="152957" y="170976"/>
                  </a:lnTo>
                  <a:close/>
                  <a:moveTo>
                    <a:pt x="289335" y="170976"/>
                  </a:moveTo>
                  <a:cubicBezTo>
                    <a:pt x="290617" y="180994"/>
                    <a:pt x="292700" y="191012"/>
                    <a:pt x="294783" y="200870"/>
                  </a:cubicBezTo>
                  <a:lnTo>
                    <a:pt x="396626" y="200870"/>
                  </a:lnTo>
                  <a:cubicBezTo>
                    <a:pt x="395424" y="191253"/>
                    <a:pt x="391017" y="180513"/>
                    <a:pt x="388533" y="170976"/>
                  </a:cubicBezTo>
                  <a:lnTo>
                    <a:pt x="289335" y="170976"/>
                  </a:lnTo>
                  <a:close/>
                </a:path>
              </a:pathLst>
            </a:custGeom>
            <a:solidFill>
              <a:srgbClr val="213C83"/>
            </a:solidFill>
            <a:ln w="8013" cap="flat">
              <a:noFill/>
              <a:prstDash val="solid"/>
              <a:miter/>
            </a:ln>
          </p:spPr>
          <p:txBody>
            <a:bodyPr/>
            <a:lstStyle/>
            <a:p>
              <a:endParaRPr lang="en-SA"/>
            </a:p>
          </p:txBody>
        </p:sp>
        <p:sp>
          <p:nvSpPr>
            <p:cNvPr id="126" name="Freeform 125">
              <a:extLst>
                <a:ext uri="{FF2B5EF4-FFF2-40B4-BE49-F238E27FC236}">
                  <a16:creationId xmlns:a16="http://schemas.microsoft.com/office/drawing/2014/main" id="{211A9326-CB12-8D51-C5DB-30698E081AC9}"/>
                </a:ext>
              </a:extLst>
            </p:cNvPr>
            <p:cNvSpPr/>
            <p:nvPr/>
          </p:nvSpPr>
          <p:spPr>
            <a:xfrm>
              <a:off x="3292980" y="2844558"/>
              <a:ext cx="23865" cy="64726"/>
            </a:xfrm>
            <a:custGeom>
              <a:avLst/>
              <a:gdLst>
                <a:gd name="csX0" fmla="*/ 14686 w 23865"/>
                <a:gd name="csY0" fmla="*/ 64383 h 64726"/>
                <a:gd name="csX1" fmla="*/ 2667 w 23865"/>
                <a:gd name="csY1" fmla="*/ 59253 h 64726"/>
                <a:gd name="csX2" fmla="*/ 8757 w 23865"/>
                <a:gd name="csY2" fmla="*/ 26 h 64726"/>
                <a:gd name="csX3" fmla="*/ 22218 w 23865"/>
                <a:gd name="csY3" fmla="*/ 12128 h 64726"/>
                <a:gd name="csX4" fmla="*/ 14686 w 23865"/>
                <a:gd name="csY4" fmla="*/ 64383 h 64726"/>
              </a:gdLst>
              <a:ahLst/>
              <a:cxnLst>
                <a:cxn ang="0">
                  <a:pos x="csX0" y="csY0"/>
                </a:cxn>
                <a:cxn ang="0">
                  <a:pos x="csX1" y="csY1"/>
                </a:cxn>
                <a:cxn ang="0">
                  <a:pos x="csX2" y="csY2"/>
                </a:cxn>
                <a:cxn ang="0">
                  <a:pos x="csX3" y="csY3"/>
                </a:cxn>
                <a:cxn ang="0">
                  <a:pos x="csX4" y="csY4"/>
                </a:cxn>
              </a:cxnLst>
              <a:rect l="l" t="t" r="r" b="b"/>
              <a:pathLst>
                <a:path w="23865" h="64726">
                  <a:moveTo>
                    <a:pt x="14686" y="64383"/>
                  </a:moveTo>
                  <a:cubicBezTo>
                    <a:pt x="9878" y="65585"/>
                    <a:pt x="5071" y="63581"/>
                    <a:pt x="2667" y="59253"/>
                  </a:cubicBezTo>
                  <a:cubicBezTo>
                    <a:pt x="824" y="55887"/>
                    <a:pt x="-4625" y="6278"/>
                    <a:pt x="8757" y="26"/>
                  </a:cubicBezTo>
                  <a:cubicBezTo>
                    <a:pt x="17651" y="-374"/>
                    <a:pt x="21497" y="3793"/>
                    <a:pt x="22218" y="12128"/>
                  </a:cubicBezTo>
                  <a:cubicBezTo>
                    <a:pt x="23340" y="25272"/>
                    <a:pt x="27827" y="57891"/>
                    <a:pt x="14686" y="64383"/>
                  </a:cubicBezTo>
                  <a:close/>
                </a:path>
              </a:pathLst>
            </a:custGeom>
            <a:solidFill>
              <a:srgbClr val="213C83"/>
            </a:solidFill>
            <a:ln w="8013" cap="flat">
              <a:noFill/>
              <a:prstDash val="solid"/>
              <a:miter/>
            </a:ln>
          </p:spPr>
          <p:txBody>
            <a:bodyPr/>
            <a:lstStyle/>
            <a:p>
              <a:endParaRPr lang="en-SA"/>
            </a:p>
          </p:txBody>
        </p:sp>
        <p:sp>
          <p:nvSpPr>
            <p:cNvPr id="127" name="Freeform 126">
              <a:extLst>
                <a:ext uri="{FF2B5EF4-FFF2-40B4-BE49-F238E27FC236}">
                  <a16:creationId xmlns:a16="http://schemas.microsoft.com/office/drawing/2014/main" id="{39934A01-D909-6E85-4273-63AE6BF2C95D}"/>
                </a:ext>
              </a:extLst>
            </p:cNvPr>
            <p:cNvSpPr/>
            <p:nvPr/>
          </p:nvSpPr>
          <p:spPr>
            <a:xfrm>
              <a:off x="2779213" y="3038568"/>
              <a:ext cx="632621" cy="288308"/>
            </a:xfrm>
            <a:custGeom>
              <a:avLst/>
              <a:gdLst>
                <a:gd name="csX0" fmla="*/ 360025 w 632621"/>
                <a:gd name="csY0" fmla="*/ 242566 h 288308"/>
                <a:gd name="csX1" fmla="*/ 378134 w 632621"/>
                <a:gd name="csY1" fmla="*/ 16958 h 288308"/>
                <a:gd name="csX2" fmla="*/ 393919 w 632621"/>
                <a:gd name="csY2" fmla="*/ 47 h 288308"/>
                <a:gd name="csX3" fmla="*/ 419880 w 632621"/>
                <a:gd name="csY3" fmla="*/ 23209 h 288308"/>
                <a:gd name="csX4" fmla="*/ 485345 w 632621"/>
                <a:gd name="csY4" fmla="*/ 145911 h 288308"/>
                <a:gd name="csX5" fmla="*/ 410024 w 632621"/>
                <a:gd name="csY5" fmla="*/ 250420 h 288308"/>
                <a:gd name="csX6" fmla="*/ 483982 w 632621"/>
                <a:gd name="csY6" fmla="*/ 248577 h 288308"/>
                <a:gd name="csX7" fmla="*/ 514591 w 632621"/>
                <a:gd name="csY7" fmla="*/ 244088 h 288308"/>
                <a:gd name="csX8" fmla="*/ 604495 w 632621"/>
                <a:gd name="csY8" fmla="*/ 250340 h 288308"/>
                <a:gd name="csX9" fmla="*/ 620681 w 632621"/>
                <a:gd name="csY9" fmla="*/ 235914 h 288308"/>
                <a:gd name="csX10" fmla="*/ 632619 w 632621"/>
                <a:gd name="csY10" fmla="*/ 245932 h 288308"/>
                <a:gd name="csX11" fmla="*/ 621482 w 632621"/>
                <a:gd name="csY11" fmla="*/ 263323 h 288308"/>
                <a:gd name="csX12" fmla="*/ 501450 w 632621"/>
                <a:gd name="csY12" fmla="*/ 260037 h 288308"/>
                <a:gd name="csX13" fmla="*/ 386948 w 632621"/>
                <a:gd name="csY13" fmla="*/ 253626 h 288308"/>
                <a:gd name="csX14" fmla="*/ 368358 w 632621"/>
                <a:gd name="csY14" fmla="*/ 264686 h 288308"/>
                <a:gd name="csX15" fmla="*/ 260666 w 632621"/>
                <a:gd name="csY15" fmla="*/ 266689 h 288308"/>
                <a:gd name="csX16" fmla="*/ 252974 w 632621"/>
                <a:gd name="csY16" fmla="*/ 260037 h 288308"/>
                <a:gd name="csX17" fmla="*/ 130138 w 632621"/>
                <a:gd name="csY17" fmla="*/ 260037 h 288308"/>
                <a:gd name="csX18" fmla="*/ 24930 w 632621"/>
                <a:gd name="csY18" fmla="*/ 274864 h 288308"/>
                <a:gd name="csX19" fmla="*/ 14754 w 632621"/>
                <a:gd name="csY19" fmla="*/ 236475 h 288308"/>
                <a:gd name="csX20" fmla="*/ 33984 w 632621"/>
                <a:gd name="csY20" fmla="*/ 255309 h 288308"/>
                <a:gd name="csX21" fmla="*/ 129978 w 632621"/>
                <a:gd name="csY21" fmla="*/ 233750 h 288308"/>
                <a:gd name="csX22" fmla="*/ 153455 w 632621"/>
                <a:gd name="csY22" fmla="*/ 253706 h 288308"/>
                <a:gd name="csX23" fmla="*/ 236548 w 632621"/>
                <a:gd name="csY23" fmla="*/ 247695 h 288308"/>
                <a:gd name="csX24" fmla="*/ 273326 w 632621"/>
                <a:gd name="csY24" fmla="*/ 250740 h 288308"/>
                <a:gd name="csX25" fmla="*/ 359784 w 632621"/>
                <a:gd name="csY25" fmla="*/ 242566 h 288308"/>
                <a:gd name="csX26" fmla="*/ 397364 w 632621"/>
                <a:gd name="csY26" fmla="*/ 28178 h 288308"/>
                <a:gd name="csX27" fmla="*/ 330698 w 632621"/>
                <a:gd name="csY27" fmla="*/ 160497 h 288308"/>
                <a:gd name="csX28" fmla="*/ 401050 w 632621"/>
                <a:gd name="csY28" fmla="*/ 229742 h 288308"/>
                <a:gd name="csX29" fmla="*/ 465072 w 632621"/>
                <a:gd name="csY29" fmla="*/ 157772 h 288308"/>
                <a:gd name="csX30" fmla="*/ 416915 w 632621"/>
                <a:gd name="csY30" fmla="*/ 54385 h 288308"/>
                <a:gd name="csX31" fmla="*/ 397364 w 632621"/>
                <a:gd name="csY31" fmla="*/ 28098 h 28830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Lst>
              <a:rect l="l" t="t" r="r" b="b"/>
              <a:pathLst>
                <a:path w="632621" h="288308">
                  <a:moveTo>
                    <a:pt x="360025" y="242566"/>
                  </a:moveTo>
                  <a:cubicBezTo>
                    <a:pt x="264993" y="190552"/>
                    <a:pt x="326050" y="79311"/>
                    <a:pt x="378134" y="16958"/>
                  </a:cubicBezTo>
                  <a:cubicBezTo>
                    <a:pt x="382781" y="11428"/>
                    <a:pt x="387829" y="3814"/>
                    <a:pt x="393919" y="47"/>
                  </a:cubicBezTo>
                  <a:cubicBezTo>
                    <a:pt x="405217" y="-995"/>
                    <a:pt x="413951" y="15515"/>
                    <a:pt x="419880" y="23209"/>
                  </a:cubicBezTo>
                  <a:cubicBezTo>
                    <a:pt x="445521" y="56469"/>
                    <a:pt x="477172" y="104155"/>
                    <a:pt x="485345" y="145911"/>
                  </a:cubicBezTo>
                  <a:cubicBezTo>
                    <a:pt x="495361" y="196643"/>
                    <a:pt x="458902" y="240803"/>
                    <a:pt x="410024" y="250420"/>
                  </a:cubicBezTo>
                  <a:cubicBezTo>
                    <a:pt x="430537" y="273101"/>
                    <a:pt x="464511" y="271258"/>
                    <a:pt x="483982" y="248577"/>
                  </a:cubicBezTo>
                  <a:cubicBezTo>
                    <a:pt x="500168" y="229823"/>
                    <a:pt x="496162" y="223732"/>
                    <a:pt x="514591" y="244088"/>
                  </a:cubicBezTo>
                  <a:cubicBezTo>
                    <a:pt x="538790" y="270696"/>
                    <a:pt x="576610" y="274543"/>
                    <a:pt x="604495" y="250340"/>
                  </a:cubicBezTo>
                  <a:cubicBezTo>
                    <a:pt x="609703" y="245852"/>
                    <a:pt x="613309" y="236876"/>
                    <a:pt x="620681" y="235914"/>
                  </a:cubicBezTo>
                  <a:cubicBezTo>
                    <a:pt x="626289" y="235192"/>
                    <a:pt x="632459" y="240081"/>
                    <a:pt x="632619" y="245932"/>
                  </a:cubicBezTo>
                  <a:cubicBezTo>
                    <a:pt x="632780" y="251782"/>
                    <a:pt x="625328" y="259316"/>
                    <a:pt x="621482" y="263323"/>
                  </a:cubicBezTo>
                  <a:cubicBezTo>
                    <a:pt x="586226" y="299869"/>
                    <a:pt x="536386" y="294019"/>
                    <a:pt x="501450" y="260037"/>
                  </a:cubicBezTo>
                  <a:cubicBezTo>
                    <a:pt x="467316" y="299308"/>
                    <a:pt x="415313" y="296744"/>
                    <a:pt x="386948" y="253626"/>
                  </a:cubicBezTo>
                  <a:cubicBezTo>
                    <a:pt x="380137" y="243287"/>
                    <a:pt x="374848" y="258274"/>
                    <a:pt x="368358" y="264686"/>
                  </a:cubicBezTo>
                  <a:cubicBezTo>
                    <a:pt x="338951" y="293858"/>
                    <a:pt x="290634" y="296984"/>
                    <a:pt x="260666" y="266689"/>
                  </a:cubicBezTo>
                  <a:cubicBezTo>
                    <a:pt x="257541" y="264926"/>
                    <a:pt x="255378" y="262682"/>
                    <a:pt x="252974" y="260037"/>
                  </a:cubicBezTo>
                  <a:cubicBezTo>
                    <a:pt x="218359" y="296343"/>
                    <a:pt x="164673" y="298747"/>
                    <a:pt x="130138" y="260037"/>
                  </a:cubicBezTo>
                  <a:cubicBezTo>
                    <a:pt x="102173" y="290092"/>
                    <a:pt x="60186" y="298026"/>
                    <a:pt x="24930" y="274864"/>
                  </a:cubicBezTo>
                  <a:cubicBezTo>
                    <a:pt x="-15374" y="248496"/>
                    <a:pt x="2414" y="228060"/>
                    <a:pt x="14754" y="236475"/>
                  </a:cubicBezTo>
                  <a:cubicBezTo>
                    <a:pt x="20523" y="240402"/>
                    <a:pt x="26452" y="249859"/>
                    <a:pt x="33984" y="255309"/>
                  </a:cubicBezTo>
                  <a:cubicBezTo>
                    <a:pt x="87109" y="293458"/>
                    <a:pt x="119641" y="234231"/>
                    <a:pt x="129978" y="233750"/>
                  </a:cubicBezTo>
                  <a:cubicBezTo>
                    <a:pt x="135987" y="233509"/>
                    <a:pt x="148006" y="249458"/>
                    <a:pt x="153455" y="253706"/>
                  </a:cubicBezTo>
                  <a:cubicBezTo>
                    <a:pt x="178856" y="273662"/>
                    <a:pt x="214512" y="271097"/>
                    <a:pt x="236548" y="247695"/>
                  </a:cubicBezTo>
                  <a:cubicBezTo>
                    <a:pt x="259624" y="223171"/>
                    <a:pt x="253615" y="233028"/>
                    <a:pt x="273326" y="250740"/>
                  </a:cubicBezTo>
                  <a:cubicBezTo>
                    <a:pt x="302813" y="277268"/>
                    <a:pt x="334704" y="270696"/>
                    <a:pt x="359784" y="242566"/>
                  </a:cubicBezTo>
                  <a:close/>
                  <a:moveTo>
                    <a:pt x="397364" y="28178"/>
                  </a:moveTo>
                  <a:cubicBezTo>
                    <a:pt x="369079" y="54225"/>
                    <a:pt x="332140" y="124512"/>
                    <a:pt x="330698" y="160497"/>
                  </a:cubicBezTo>
                  <a:cubicBezTo>
                    <a:pt x="329015" y="201291"/>
                    <a:pt x="361146" y="230464"/>
                    <a:pt x="401050" y="229742"/>
                  </a:cubicBezTo>
                  <a:cubicBezTo>
                    <a:pt x="437829" y="227659"/>
                    <a:pt x="467636" y="194960"/>
                    <a:pt x="465072" y="157772"/>
                  </a:cubicBezTo>
                  <a:cubicBezTo>
                    <a:pt x="462829" y="125474"/>
                    <a:pt x="435505" y="80673"/>
                    <a:pt x="416915" y="54385"/>
                  </a:cubicBezTo>
                  <a:cubicBezTo>
                    <a:pt x="415153" y="51901"/>
                    <a:pt x="397845" y="28418"/>
                    <a:pt x="397364" y="28098"/>
                  </a:cubicBezTo>
                  <a:close/>
                </a:path>
              </a:pathLst>
            </a:custGeom>
            <a:solidFill>
              <a:srgbClr val="213C83"/>
            </a:solidFill>
            <a:ln w="8013" cap="flat">
              <a:noFill/>
              <a:prstDash val="solid"/>
              <a:miter/>
            </a:ln>
          </p:spPr>
          <p:txBody>
            <a:bodyPr/>
            <a:lstStyle/>
            <a:p>
              <a:endParaRPr lang="en-SA"/>
            </a:p>
          </p:txBody>
        </p:sp>
        <p:sp>
          <p:nvSpPr>
            <p:cNvPr id="128" name="Freeform 127">
              <a:extLst>
                <a:ext uri="{FF2B5EF4-FFF2-40B4-BE49-F238E27FC236}">
                  <a16:creationId xmlns:a16="http://schemas.microsoft.com/office/drawing/2014/main" id="{4F512867-33F1-2167-43D4-351938D85D5F}"/>
                </a:ext>
              </a:extLst>
            </p:cNvPr>
            <p:cNvSpPr/>
            <p:nvPr/>
          </p:nvSpPr>
          <p:spPr>
            <a:xfrm>
              <a:off x="2887839" y="3066715"/>
              <a:ext cx="105053" cy="147349"/>
            </a:xfrm>
            <a:custGeom>
              <a:avLst/>
              <a:gdLst>
                <a:gd name="csX0" fmla="*/ 55325 w 105053"/>
                <a:gd name="csY0" fmla="*/ 147337 h 147349"/>
                <a:gd name="csX1" fmla="*/ 2200 w 105053"/>
                <a:gd name="csY1" fmla="*/ 111512 h 147349"/>
                <a:gd name="csX2" fmla="*/ 49716 w 105053"/>
                <a:gd name="csY2" fmla="*/ 31 h 147349"/>
                <a:gd name="csX3" fmla="*/ 104764 w 105053"/>
                <a:gd name="csY3" fmla="*/ 91636 h 147349"/>
                <a:gd name="csX4" fmla="*/ 55325 w 105053"/>
                <a:gd name="csY4" fmla="*/ 147337 h 147349"/>
                <a:gd name="csX5" fmla="*/ 51479 w 105053"/>
                <a:gd name="csY5" fmla="*/ 26879 h 147349"/>
                <a:gd name="csX6" fmla="*/ 19909 w 105053"/>
                <a:gd name="csY6" fmla="*/ 97487 h 147349"/>
                <a:gd name="csX7" fmla="*/ 53162 w 105053"/>
                <a:gd name="csY7" fmla="*/ 127221 h 147349"/>
                <a:gd name="csX8" fmla="*/ 83690 w 105053"/>
                <a:gd name="csY8" fmla="*/ 92438 h 147349"/>
                <a:gd name="csX9" fmla="*/ 51559 w 105053"/>
                <a:gd name="csY9" fmla="*/ 26879 h 14734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Lst>
              <a:rect l="l" t="t" r="r" b="b"/>
              <a:pathLst>
                <a:path w="105053" h="147349">
                  <a:moveTo>
                    <a:pt x="55325" y="147337"/>
                  </a:moveTo>
                  <a:cubicBezTo>
                    <a:pt x="31207" y="147818"/>
                    <a:pt x="10694" y="134594"/>
                    <a:pt x="2200" y="111512"/>
                  </a:cubicBezTo>
                  <a:cubicBezTo>
                    <a:pt x="-9258" y="80256"/>
                    <a:pt x="26640" y="8526"/>
                    <a:pt x="49716" y="31"/>
                  </a:cubicBezTo>
                  <a:cubicBezTo>
                    <a:pt x="71591" y="-1732"/>
                    <a:pt x="102841" y="72642"/>
                    <a:pt x="104764" y="91636"/>
                  </a:cubicBezTo>
                  <a:cubicBezTo>
                    <a:pt x="107889" y="122733"/>
                    <a:pt x="85293" y="144532"/>
                    <a:pt x="55325" y="147337"/>
                  </a:cubicBezTo>
                  <a:close/>
                  <a:moveTo>
                    <a:pt x="51479" y="26879"/>
                  </a:moveTo>
                  <a:cubicBezTo>
                    <a:pt x="38899" y="43790"/>
                    <a:pt x="16383" y="76248"/>
                    <a:pt x="19909" y="97487"/>
                  </a:cubicBezTo>
                  <a:cubicBezTo>
                    <a:pt x="22793" y="114798"/>
                    <a:pt x="36255" y="125858"/>
                    <a:pt x="53162" y="127221"/>
                  </a:cubicBezTo>
                  <a:cubicBezTo>
                    <a:pt x="72633" y="125458"/>
                    <a:pt x="85774" y="112474"/>
                    <a:pt x="83690" y="92438"/>
                  </a:cubicBezTo>
                  <a:cubicBezTo>
                    <a:pt x="82168" y="77932"/>
                    <a:pt x="63418" y="35936"/>
                    <a:pt x="51559" y="26879"/>
                  </a:cubicBezTo>
                  <a:close/>
                </a:path>
              </a:pathLst>
            </a:custGeom>
            <a:solidFill>
              <a:srgbClr val="213C83"/>
            </a:solidFill>
            <a:ln w="8013" cap="flat">
              <a:noFill/>
              <a:prstDash val="solid"/>
              <a:miter/>
            </a:ln>
          </p:spPr>
          <p:txBody>
            <a:bodyPr/>
            <a:lstStyle/>
            <a:p>
              <a:endParaRPr lang="en-SA"/>
            </a:p>
          </p:txBody>
        </p:sp>
      </p:grpSp>
      <p:grpSp>
        <p:nvGrpSpPr>
          <p:cNvPr id="129" name="Graphic 3">
            <a:extLst>
              <a:ext uri="{FF2B5EF4-FFF2-40B4-BE49-F238E27FC236}">
                <a16:creationId xmlns:a16="http://schemas.microsoft.com/office/drawing/2014/main" id="{55686210-D310-575F-01A3-B1D8B80C8391}"/>
              </a:ext>
            </a:extLst>
          </p:cNvPr>
          <p:cNvGrpSpPr/>
          <p:nvPr/>
        </p:nvGrpSpPr>
        <p:grpSpPr>
          <a:xfrm>
            <a:off x="4679683" y="3305690"/>
            <a:ext cx="480026" cy="430472"/>
            <a:chOff x="3951894" y="2629315"/>
            <a:chExt cx="651597" cy="584332"/>
          </a:xfrm>
          <a:solidFill>
            <a:srgbClr val="213C83"/>
          </a:solidFill>
        </p:grpSpPr>
        <p:sp>
          <p:nvSpPr>
            <p:cNvPr id="130" name="Freeform 129">
              <a:extLst>
                <a:ext uri="{FF2B5EF4-FFF2-40B4-BE49-F238E27FC236}">
                  <a16:creationId xmlns:a16="http://schemas.microsoft.com/office/drawing/2014/main" id="{5CC46013-8668-4663-7AD1-3B9348017079}"/>
                </a:ext>
              </a:extLst>
            </p:cNvPr>
            <p:cNvSpPr/>
            <p:nvPr/>
          </p:nvSpPr>
          <p:spPr>
            <a:xfrm>
              <a:off x="4210152" y="2629315"/>
              <a:ext cx="134790" cy="169512"/>
            </a:xfrm>
            <a:custGeom>
              <a:avLst/>
              <a:gdLst>
                <a:gd name="csX0" fmla="*/ 70586 w 134790"/>
                <a:gd name="csY0" fmla="*/ 169507 h 169512"/>
                <a:gd name="csX1" fmla="*/ 2638 w 134790"/>
                <a:gd name="csY1" fmla="*/ 85034 h 169512"/>
                <a:gd name="csX2" fmla="*/ 66420 w 134790"/>
                <a:gd name="csY2" fmla="*/ 0 h 169512"/>
                <a:gd name="csX3" fmla="*/ 125874 w 134790"/>
                <a:gd name="csY3" fmla="*/ 67242 h 169512"/>
                <a:gd name="csX4" fmla="*/ 70506 w 134790"/>
                <a:gd name="csY4" fmla="*/ 169507 h 169512"/>
                <a:gd name="csX5" fmla="*/ 68663 w 134790"/>
                <a:gd name="csY5" fmla="*/ 25566 h 169512"/>
                <a:gd name="csX6" fmla="*/ 26035 w 134790"/>
                <a:gd name="csY6" fmla="*/ 80466 h 169512"/>
                <a:gd name="csX7" fmla="*/ 68663 w 134790"/>
                <a:gd name="csY7" fmla="*/ 149631 h 169512"/>
                <a:gd name="csX8" fmla="*/ 114977 w 134790"/>
                <a:gd name="csY8" fmla="*/ 98578 h 169512"/>
                <a:gd name="csX9" fmla="*/ 69384 w 134790"/>
                <a:gd name="csY9" fmla="*/ 26127 h 169512"/>
                <a:gd name="csX10" fmla="*/ 68663 w 134790"/>
                <a:gd name="csY10" fmla="*/ 25486 h 16951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134790" h="169512">
                  <a:moveTo>
                    <a:pt x="70586" y="169507"/>
                  </a:moveTo>
                  <a:cubicBezTo>
                    <a:pt x="26035" y="170068"/>
                    <a:pt x="-10263" y="130316"/>
                    <a:pt x="2638" y="85034"/>
                  </a:cubicBezTo>
                  <a:cubicBezTo>
                    <a:pt x="9689" y="60269"/>
                    <a:pt x="47429" y="10659"/>
                    <a:pt x="66420" y="0"/>
                  </a:cubicBezTo>
                  <a:cubicBezTo>
                    <a:pt x="80282" y="160"/>
                    <a:pt x="119785" y="55380"/>
                    <a:pt x="125874" y="67242"/>
                  </a:cubicBezTo>
                  <a:cubicBezTo>
                    <a:pt x="150073" y="114046"/>
                    <a:pt x="122830" y="165820"/>
                    <a:pt x="70506" y="169507"/>
                  </a:cubicBezTo>
                  <a:close/>
                  <a:moveTo>
                    <a:pt x="68663" y="25566"/>
                  </a:moveTo>
                  <a:cubicBezTo>
                    <a:pt x="55442" y="36867"/>
                    <a:pt x="33407" y="64998"/>
                    <a:pt x="26035" y="80466"/>
                  </a:cubicBezTo>
                  <a:cubicBezTo>
                    <a:pt x="10170" y="113806"/>
                    <a:pt x="32045" y="148989"/>
                    <a:pt x="68663" y="149631"/>
                  </a:cubicBezTo>
                  <a:cubicBezTo>
                    <a:pt x="95346" y="147547"/>
                    <a:pt x="117381" y="126308"/>
                    <a:pt x="114977" y="98578"/>
                  </a:cubicBezTo>
                  <a:cubicBezTo>
                    <a:pt x="112734" y="72451"/>
                    <a:pt x="84689" y="46324"/>
                    <a:pt x="69384" y="26127"/>
                  </a:cubicBezTo>
                  <a:cubicBezTo>
                    <a:pt x="68984" y="25646"/>
                    <a:pt x="69144" y="25807"/>
                    <a:pt x="68663" y="25486"/>
                  </a:cubicBezTo>
                  <a:close/>
                </a:path>
              </a:pathLst>
            </a:custGeom>
            <a:solidFill>
              <a:srgbClr val="213C83"/>
            </a:solidFill>
            <a:ln w="8013" cap="flat">
              <a:noFill/>
              <a:prstDash val="solid"/>
              <a:miter/>
            </a:ln>
          </p:spPr>
          <p:txBody>
            <a:bodyPr/>
            <a:lstStyle/>
            <a:p>
              <a:endParaRPr lang="en-SA"/>
            </a:p>
          </p:txBody>
        </p:sp>
        <p:sp>
          <p:nvSpPr>
            <p:cNvPr id="131" name="Freeform 130">
              <a:extLst>
                <a:ext uri="{FF2B5EF4-FFF2-40B4-BE49-F238E27FC236}">
                  <a16:creationId xmlns:a16="http://schemas.microsoft.com/office/drawing/2014/main" id="{B7BAD26C-3887-C638-9BCD-A367F20536CE}"/>
                </a:ext>
              </a:extLst>
            </p:cNvPr>
            <p:cNvSpPr/>
            <p:nvPr/>
          </p:nvSpPr>
          <p:spPr>
            <a:xfrm>
              <a:off x="4029039" y="2649029"/>
              <a:ext cx="82485" cy="98099"/>
            </a:xfrm>
            <a:custGeom>
              <a:avLst/>
              <a:gdLst>
                <a:gd name="csX0" fmla="*/ 42646 w 82485"/>
                <a:gd name="csY0" fmla="*/ 98098 h 98099"/>
                <a:gd name="csX1" fmla="*/ 7950 w 82485"/>
                <a:gd name="csY1" fmla="*/ 33261 h 98099"/>
                <a:gd name="csX2" fmla="*/ 38639 w 82485"/>
                <a:gd name="csY2" fmla="*/ 1 h 98099"/>
                <a:gd name="csX3" fmla="*/ 82389 w 82485"/>
                <a:gd name="csY3" fmla="*/ 55702 h 98099"/>
                <a:gd name="csX4" fmla="*/ 42565 w 82485"/>
                <a:gd name="csY4" fmla="*/ 98098 h 98099"/>
                <a:gd name="csX5" fmla="*/ 40723 w 82485"/>
                <a:gd name="csY5" fmla="*/ 25086 h 98099"/>
                <a:gd name="csX6" fmla="*/ 19649 w 82485"/>
                <a:gd name="csY6" fmla="*/ 58587 h 98099"/>
                <a:gd name="csX7" fmla="*/ 42726 w 82485"/>
                <a:gd name="csY7" fmla="*/ 78303 h 98099"/>
                <a:gd name="csX8" fmla="*/ 40803 w 82485"/>
                <a:gd name="csY8" fmla="*/ 25086 h 9809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82485" h="98099">
                  <a:moveTo>
                    <a:pt x="42646" y="98098"/>
                  </a:moveTo>
                  <a:cubicBezTo>
                    <a:pt x="6989" y="98339"/>
                    <a:pt x="-11681" y="64437"/>
                    <a:pt x="7950" y="33261"/>
                  </a:cubicBezTo>
                  <a:cubicBezTo>
                    <a:pt x="13559" y="24285"/>
                    <a:pt x="29344" y="4730"/>
                    <a:pt x="38639" y="1"/>
                  </a:cubicBezTo>
                  <a:cubicBezTo>
                    <a:pt x="54985" y="-239"/>
                    <a:pt x="81427" y="40554"/>
                    <a:pt x="82389" y="55702"/>
                  </a:cubicBezTo>
                  <a:cubicBezTo>
                    <a:pt x="83992" y="79264"/>
                    <a:pt x="65402" y="96736"/>
                    <a:pt x="42565" y="98098"/>
                  </a:cubicBezTo>
                  <a:close/>
                  <a:moveTo>
                    <a:pt x="40723" y="25086"/>
                  </a:moveTo>
                  <a:cubicBezTo>
                    <a:pt x="33110" y="33021"/>
                    <a:pt x="19328" y="47046"/>
                    <a:pt x="19649" y="58587"/>
                  </a:cubicBezTo>
                  <a:cubicBezTo>
                    <a:pt x="19889" y="70609"/>
                    <a:pt x="32069" y="77421"/>
                    <a:pt x="42726" y="78303"/>
                  </a:cubicBezTo>
                  <a:cubicBezTo>
                    <a:pt x="77100" y="71410"/>
                    <a:pt x="56748" y="32700"/>
                    <a:pt x="40803" y="25086"/>
                  </a:cubicBezTo>
                  <a:close/>
                </a:path>
              </a:pathLst>
            </a:custGeom>
            <a:solidFill>
              <a:srgbClr val="213C83"/>
            </a:solidFill>
            <a:ln w="8013" cap="flat">
              <a:noFill/>
              <a:prstDash val="solid"/>
              <a:miter/>
            </a:ln>
          </p:spPr>
          <p:txBody>
            <a:bodyPr/>
            <a:lstStyle/>
            <a:p>
              <a:endParaRPr lang="en-SA"/>
            </a:p>
          </p:txBody>
        </p:sp>
        <p:sp>
          <p:nvSpPr>
            <p:cNvPr id="132" name="Freeform 131">
              <a:extLst>
                <a:ext uri="{FF2B5EF4-FFF2-40B4-BE49-F238E27FC236}">
                  <a16:creationId xmlns:a16="http://schemas.microsoft.com/office/drawing/2014/main" id="{45AE9053-854A-F88B-239F-7CC65F3B970B}"/>
                </a:ext>
              </a:extLst>
            </p:cNvPr>
            <p:cNvSpPr/>
            <p:nvPr/>
          </p:nvSpPr>
          <p:spPr>
            <a:xfrm>
              <a:off x="4443680" y="2649030"/>
              <a:ext cx="81834" cy="98097"/>
            </a:xfrm>
            <a:custGeom>
              <a:avLst/>
              <a:gdLst>
                <a:gd name="csX0" fmla="*/ 42506 w 81834"/>
                <a:gd name="csY0" fmla="*/ 98097 h 98097"/>
                <a:gd name="csX1" fmla="*/ 3484 w 81834"/>
                <a:gd name="csY1" fmla="*/ 42156 h 98097"/>
                <a:gd name="csX2" fmla="*/ 40743 w 81834"/>
                <a:gd name="csY2" fmla="*/ 0 h 98097"/>
                <a:gd name="csX3" fmla="*/ 81288 w 81834"/>
                <a:gd name="csY3" fmla="*/ 50491 h 98097"/>
                <a:gd name="csX4" fmla="*/ 42506 w 81834"/>
                <a:gd name="csY4" fmla="*/ 98097 h 98097"/>
                <a:gd name="csX5" fmla="*/ 40743 w 81834"/>
                <a:gd name="csY5" fmla="*/ 25085 h 98097"/>
                <a:gd name="csX6" fmla="*/ 42506 w 81834"/>
                <a:gd name="csY6" fmla="*/ 78302 h 98097"/>
                <a:gd name="csX7" fmla="*/ 40743 w 81834"/>
                <a:gd name="csY7" fmla="*/ 25085 h 9809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81834" h="98097">
                  <a:moveTo>
                    <a:pt x="42506" y="98097"/>
                  </a:moveTo>
                  <a:cubicBezTo>
                    <a:pt x="13339" y="96815"/>
                    <a:pt x="-8856" y="71409"/>
                    <a:pt x="3484" y="42156"/>
                  </a:cubicBezTo>
                  <a:cubicBezTo>
                    <a:pt x="9734" y="27409"/>
                    <a:pt x="25679" y="6091"/>
                    <a:pt x="40743" y="0"/>
                  </a:cubicBezTo>
                  <a:cubicBezTo>
                    <a:pt x="55086" y="401"/>
                    <a:pt x="79365" y="38149"/>
                    <a:pt x="81288" y="50491"/>
                  </a:cubicBezTo>
                  <a:cubicBezTo>
                    <a:pt x="85294" y="75977"/>
                    <a:pt x="66785" y="94571"/>
                    <a:pt x="42506" y="98097"/>
                  </a:cubicBezTo>
                  <a:close/>
                  <a:moveTo>
                    <a:pt x="40743" y="25085"/>
                  </a:moveTo>
                  <a:cubicBezTo>
                    <a:pt x="24718" y="41675"/>
                    <a:pt x="3404" y="74214"/>
                    <a:pt x="42506" y="78302"/>
                  </a:cubicBezTo>
                  <a:cubicBezTo>
                    <a:pt x="74637" y="69566"/>
                    <a:pt x="59894" y="36065"/>
                    <a:pt x="40743" y="25085"/>
                  </a:cubicBezTo>
                  <a:close/>
                </a:path>
              </a:pathLst>
            </a:custGeom>
            <a:solidFill>
              <a:srgbClr val="213C83"/>
            </a:solidFill>
            <a:ln w="8013" cap="flat">
              <a:noFill/>
              <a:prstDash val="solid"/>
              <a:miter/>
            </a:ln>
          </p:spPr>
          <p:txBody>
            <a:bodyPr/>
            <a:lstStyle/>
            <a:p>
              <a:endParaRPr lang="en-SA"/>
            </a:p>
          </p:txBody>
        </p:sp>
        <p:sp>
          <p:nvSpPr>
            <p:cNvPr id="133" name="Freeform 132">
              <a:extLst>
                <a:ext uri="{FF2B5EF4-FFF2-40B4-BE49-F238E27FC236}">
                  <a16:creationId xmlns:a16="http://schemas.microsoft.com/office/drawing/2014/main" id="{3FCDA236-DFAA-E4DE-A8AA-2BBC8AF18AF7}"/>
                </a:ext>
              </a:extLst>
            </p:cNvPr>
            <p:cNvSpPr/>
            <p:nvPr/>
          </p:nvSpPr>
          <p:spPr>
            <a:xfrm>
              <a:off x="4090204" y="2774055"/>
              <a:ext cx="374375" cy="172218"/>
            </a:xfrm>
            <a:custGeom>
              <a:avLst/>
              <a:gdLst>
                <a:gd name="csX0" fmla="*/ 238370 w 374375"/>
                <a:gd name="csY0" fmla="*/ 82631 h 172218"/>
                <a:gd name="csX1" fmla="*/ 238851 w 374375"/>
                <a:gd name="csY1" fmla="*/ 81108 h 172218"/>
                <a:gd name="csX2" fmla="*/ 303194 w 374375"/>
                <a:gd name="csY2" fmla="*/ 1 h 172218"/>
                <a:gd name="csX3" fmla="*/ 315053 w 374375"/>
                <a:gd name="csY3" fmla="*/ 6413 h 172218"/>
                <a:gd name="csX4" fmla="*/ 374347 w 374375"/>
                <a:gd name="csY4" fmla="*/ 102347 h 172218"/>
                <a:gd name="csX5" fmla="*/ 234685 w 374375"/>
                <a:gd name="csY5" fmla="*/ 103148 h 172218"/>
                <a:gd name="csX6" fmla="*/ 140775 w 374375"/>
                <a:gd name="csY6" fmla="*/ 103148 h 172218"/>
                <a:gd name="csX7" fmla="*/ 59846 w 374375"/>
                <a:gd name="csY7" fmla="*/ 171752 h 172218"/>
                <a:gd name="csX8" fmla="*/ 3676 w 374375"/>
                <a:gd name="csY8" fmla="*/ 83993 h 172218"/>
                <a:gd name="csX9" fmla="*/ 52794 w 374375"/>
                <a:gd name="csY9" fmla="*/ 13546 h 172218"/>
                <a:gd name="csX10" fmla="*/ 86688 w 374375"/>
                <a:gd name="csY10" fmla="*/ 12825 h 172218"/>
                <a:gd name="csX11" fmla="*/ 136608 w 374375"/>
                <a:gd name="csY11" fmla="*/ 82551 h 172218"/>
                <a:gd name="csX12" fmla="*/ 238370 w 374375"/>
                <a:gd name="csY12" fmla="*/ 82551 h 172218"/>
                <a:gd name="csX13" fmla="*/ 304957 w 374375"/>
                <a:gd name="csY13" fmla="*/ 24766 h 172218"/>
                <a:gd name="csX14" fmla="*/ 255438 w 374375"/>
                <a:gd name="csY14" fmla="*/ 104270 h 172218"/>
                <a:gd name="csX15" fmla="*/ 304957 w 374375"/>
                <a:gd name="csY15" fmla="*/ 151716 h 172218"/>
                <a:gd name="csX16" fmla="*/ 350149 w 374375"/>
                <a:gd name="csY16" fmla="*/ 86558 h 172218"/>
                <a:gd name="csX17" fmla="*/ 304957 w 374375"/>
                <a:gd name="csY17" fmla="*/ 24686 h 172218"/>
                <a:gd name="csX18" fmla="*/ 69942 w 374375"/>
                <a:gd name="csY18" fmla="*/ 24766 h 172218"/>
                <a:gd name="csX19" fmla="*/ 21304 w 374375"/>
                <a:gd name="csY19" fmla="*/ 106434 h 172218"/>
                <a:gd name="csX20" fmla="*/ 72025 w 374375"/>
                <a:gd name="csY20" fmla="*/ 151796 h 172218"/>
                <a:gd name="csX21" fmla="*/ 119621 w 374375"/>
                <a:gd name="csY21" fmla="*/ 99942 h 172218"/>
                <a:gd name="csX22" fmla="*/ 69942 w 374375"/>
                <a:gd name="csY22" fmla="*/ 24766 h 17221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Lst>
              <a:rect l="l" t="t" r="r" b="b"/>
              <a:pathLst>
                <a:path w="374375" h="172218">
                  <a:moveTo>
                    <a:pt x="238370" y="82631"/>
                  </a:moveTo>
                  <a:lnTo>
                    <a:pt x="238851" y="81108"/>
                  </a:lnTo>
                  <a:cubicBezTo>
                    <a:pt x="245101" y="62996"/>
                    <a:pt x="284284" y="9138"/>
                    <a:pt x="303194" y="1"/>
                  </a:cubicBezTo>
                  <a:cubicBezTo>
                    <a:pt x="308322" y="-79"/>
                    <a:pt x="311527" y="3127"/>
                    <a:pt x="315053" y="6413"/>
                  </a:cubicBezTo>
                  <a:cubicBezTo>
                    <a:pt x="337729" y="27812"/>
                    <a:pt x="373546" y="70208"/>
                    <a:pt x="374347" y="102347"/>
                  </a:cubicBezTo>
                  <a:cubicBezTo>
                    <a:pt x="376671" y="192269"/>
                    <a:pt x="235085" y="195074"/>
                    <a:pt x="234685" y="103148"/>
                  </a:cubicBezTo>
                  <a:lnTo>
                    <a:pt x="140775" y="103148"/>
                  </a:lnTo>
                  <a:cubicBezTo>
                    <a:pt x="135406" y="147949"/>
                    <a:pt x="105999" y="176240"/>
                    <a:pt x="59846" y="171752"/>
                  </a:cubicBezTo>
                  <a:cubicBezTo>
                    <a:pt x="20743" y="166543"/>
                    <a:pt x="-11068" y="122463"/>
                    <a:pt x="3676" y="83993"/>
                  </a:cubicBezTo>
                  <a:cubicBezTo>
                    <a:pt x="13451" y="58507"/>
                    <a:pt x="33884" y="33021"/>
                    <a:pt x="52794" y="13546"/>
                  </a:cubicBezTo>
                  <a:cubicBezTo>
                    <a:pt x="68339" y="-2403"/>
                    <a:pt x="69942" y="-3685"/>
                    <a:pt x="86688" y="12825"/>
                  </a:cubicBezTo>
                  <a:cubicBezTo>
                    <a:pt x="106720" y="32621"/>
                    <a:pt x="125791" y="56424"/>
                    <a:pt x="136608" y="82551"/>
                  </a:cubicBezTo>
                  <a:lnTo>
                    <a:pt x="238370" y="82551"/>
                  </a:lnTo>
                  <a:close/>
                  <a:moveTo>
                    <a:pt x="304957" y="24766"/>
                  </a:moveTo>
                  <a:cubicBezTo>
                    <a:pt x="287008" y="42158"/>
                    <a:pt x="255678" y="79024"/>
                    <a:pt x="255438" y="104270"/>
                  </a:cubicBezTo>
                  <a:cubicBezTo>
                    <a:pt x="255117" y="131920"/>
                    <a:pt x="279316" y="150113"/>
                    <a:pt x="304957" y="151716"/>
                  </a:cubicBezTo>
                  <a:cubicBezTo>
                    <a:pt x="337569" y="149071"/>
                    <a:pt x="364331" y="119578"/>
                    <a:pt x="350149" y="86558"/>
                  </a:cubicBezTo>
                  <a:cubicBezTo>
                    <a:pt x="342857" y="69567"/>
                    <a:pt x="318979" y="36468"/>
                    <a:pt x="304957" y="24686"/>
                  </a:cubicBezTo>
                  <a:close/>
                  <a:moveTo>
                    <a:pt x="69942" y="24766"/>
                  </a:moveTo>
                  <a:cubicBezTo>
                    <a:pt x="53035" y="43681"/>
                    <a:pt x="19782" y="79826"/>
                    <a:pt x="21304" y="106434"/>
                  </a:cubicBezTo>
                  <a:cubicBezTo>
                    <a:pt x="22827" y="133603"/>
                    <a:pt x="45823" y="151716"/>
                    <a:pt x="72025" y="151796"/>
                  </a:cubicBezTo>
                  <a:cubicBezTo>
                    <a:pt x="98467" y="149632"/>
                    <a:pt x="122345" y="127993"/>
                    <a:pt x="119621" y="99942"/>
                  </a:cubicBezTo>
                  <a:cubicBezTo>
                    <a:pt x="117538" y="78063"/>
                    <a:pt x="86288" y="39754"/>
                    <a:pt x="69942" y="24766"/>
                  </a:cubicBezTo>
                  <a:close/>
                </a:path>
              </a:pathLst>
            </a:custGeom>
            <a:solidFill>
              <a:srgbClr val="213C83"/>
            </a:solidFill>
            <a:ln w="8013" cap="flat">
              <a:noFill/>
              <a:prstDash val="solid"/>
              <a:miter/>
            </a:ln>
          </p:spPr>
          <p:txBody>
            <a:bodyPr/>
            <a:lstStyle/>
            <a:p>
              <a:endParaRPr lang="en-SA"/>
            </a:p>
          </p:txBody>
        </p:sp>
        <p:sp>
          <p:nvSpPr>
            <p:cNvPr id="134" name="Freeform 133">
              <a:extLst>
                <a:ext uri="{FF2B5EF4-FFF2-40B4-BE49-F238E27FC236}">
                  <a16:creationId xmlns:a16="http://schemas.microsoft.com/office/drawing/2014/main" id="{B4964A27-AFF4-E17C-8B7E-A0B8E2036096}"/>
                </a:ext>
              </a:extLst>
            </p:cNvPr>
            <p:cNvSpPr/>
            <p:nvPr/>
          </p:nvSpPr>
          <p:spPr>
            <a:xfrm>
              <a:off x="3951894" y="2997030"/>
              <a:ext cx="651597" cy="216617"/>
            </a:xfrm>
            <a:custGeom>
              <a:avLst/>
              <a:gdLst>
                <a:gd name="csX0" fmla="*/ 279085 w 651597"/>
                <a:gd name="csY0" fmla="*/ 131828 h 216617"/>
                <a:gd name="csX1" fmla="*/ 324678 w 651597"/>
                <a:gd name="csY1" fmla="*/ 150 h 216617"/>
                <a:gd name="csX2" fmla="*/ 364822 w 651597"/>
                <a:gd name="csY2" fmla="*/ 16420 h 216617"/>
                <a:gd name="csX3" fmla="*/ 372915 w 651597"/>
                <a:gd name="csY3" fmla="*/ 133351 h 216617"/>
                <a:gd name="csX4" fmla="*/ 432209 w 651597"/>
                <a:gd name="csY4" fmla="*/ 170298 h 216617"/>
                <a:gd name="csX5" fmla="*/ 492626 w 651597"/>
                <a:gd name="csY5" fmla="*/ 133351 h 216617"/>
                <a:gd name="csX6" fmla="*/ 484933 w 651597"/>
                <a:gd name="csY6" fmla="*/ 122291 h 216617"/>
                <a:gd name="csX7" fmla="*/ 490943 w 651597"/>
                <a:gd name="csY7" fmla="*/ 26197 h 216617"/>
                <a:gd name="csX8" fmla="*/ 582369 w 651597"/>
                <a:gd name="csY8" fmla="*/ 133351 h 216617"/>
                <a:gd name="csX9" fmla="*/ 650317 w 651597"/>
                <a:gd name="csY9" fmla="*/ 186728 h 216617"/>
                <a:gd name="csX10" fmla="*/ 636054 w 651597"/>
                <a:gd name="csY10" fmla="*/ 213416 h 216617"/>
                <a:gd name="csX11" fmla="*/ 631087 w 651597"/>
                <a:gd name="csY11" fmla="*/ 194902 h 216617"/>
                <a:gd name="csX12" fmla="*/ 587257 w 651597"/>
                <a:gd name="csY12" fmla="*/ 153868 h 216617"/>
                <a:gd name="csX13" fmla="*/ 550318 w 651597"/>
                <a:gd name="csY13" fmla="*/ 152826 h 216617"/>
                <a:gd name="csX14" fmla="*/ 444148 w 651597"/>
                <a:gd name="csY14" fmla="*/ 197066 h 216617"/>
                <a:gd name="csX15" fmla="*/ 440222 w 651597"/>
                <a:gd name="csY15" fmla="*/ 212775 h 216617"/>
                <a:gd name="csX16" fmla="*/ 423395 w 651597"/>
                <a:gd name="csY16" fmla="*/ 211813 h 216617"/>
                <a:gd name="csX17" fmla="*/ 405206 w 651597"/>
                <a:gd name="csY17" fmla="*/ 169176 h 216617"/>
                <a:gd name="csX18" fmla="*/ 333892 w 651597"/>
                <a:gd name="csY18" fmla="*/ 152907 h 216617"/>
                <a:gd name="csX19" fmla="*/ 298636 w 651597"/>
                <a:gd name="csY19" fmla="*/ 152907 h 216617"/>
                <a:gd name="csX20" fmla="*/ 232851 w 651597"/>
                <a:gd name="csY20" fmla="*/ 195864 h 216617"/>
                <a:gd name="csX21" fmla="*/ 216345 w 651597"/>
                <a:gd name="csY21" fmla="*/ 214538 h 216617"/>
                <a:gd name="csX22" fmla="*/ 155368 w 651597"/>
                <a:gd name="csY22" fmla="*/ 153147 h 216617"/>
                <a:gd name="csX23" fmla="*/ 110496 w 651597"/>
                <a:gd name="csY23" fmla="*/ 152987 h 216617"/>
                <a:gd name="csX24" fmla="*/ 23958 w 651597"/>
                <a:gd name="csY24" fmla="*/ 191697 h 216617"/>
                <a:gd name="csX25" fmla="*/ 19871 w 651597"/>
                <a:gd name="csY25" fmla="*/ 207165 h 216617"/>
                <a:gd name="csX26" fmla="*/ 10977 w 651597"/>
                <a:gd name="csY26" fmla="*/ 169016 h 216617"/>
                <a:gd name="csX27" fmla="*/ 68830 w 651597"/>
                <a:gd name="csY27" fmla="*/ 131828 h 216617"/>
                <a:gd name="csX28" fmla="*/ 65464 w 651597"/>
                <a:gd name="csY28" fmla="*/ 26117 h 216617"/>
                <a:gd name="csX29" fmla="*/ 160335 w 651597"/>
                <a:gd name="csY29" fmla="*/ 131828 h 216617"/>
                <a:gd name="csX30" fmla="*/ 220431 w 651597"/>
                <a:gd name="csY30" fmla="*/ 170298 h 216617"/>
                <a:gd name="csX31" fmla="*/ 279165 w 651597"/>
                <a:gd name="csY31" fmla="*/ 131828 h 216617"/>
                <a:gd name="csX32" fmla="*/ 111938 w 651597"/>
                <a:gd name="csY32" fmla="*/ 21228 h 216617"/>
                <a:gd name="csX33" fmla="*/ 117788 w 651597"/>
                <a:gd name="csY33" fmla="*/ 131828 h 216617"/>
                <a:gd name="csX34" fmla="*/ 111938 w 651597"/>
                <a:gd name="csY34" fmla="*/ 21228 h 216617"/>
                <a:gd name="csX35" fmla="*/ 319630 w 651597"/>
                <a:gd name="csY35" fmla="*/ 21228 h 216617"/>
                <a:gd name="csX36" fmla="*/ 333892 w 651597"/>
                <a:gd name="csY36" fmla="*/ 131828 h 216617"/>
                <a:gd name="csX37" fmla="*/ 319630 w 651597"/>
                <a:gd name="csY37" fmla="*/ 21228 h 216617"/>
                <a:gd name="csX38" fmla="*/ 536375 w 651597"/>
                <a:gd name="csY38" fmla="*/ 21228 h 216617"/>
                <a:gd name="csX39" fmla="*/ 541263 w 651597"/>
                <a:gd name="csY39" fmla="*/ 133271 h 216617"/>
                <a:gd name="csX40" fmla="*/ 536375 w 651597"/>
                <a:gd name="csY40" fmla="*/ 21228 h 21661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Lst>
              <a:rect l="l" t="t" r="r" b="b"/>
              <a:pathLst>
                <a:path w="651597" h="216617">
                  <a:moveTo>
                    <a:pt x="279085" y="131828"/>
                  </a:moveTo>
                  <a:cubicBezTo>
                    <a:pt x="234774" y="93118"/>
                    <a:pt x="265303" y="4718"/>
                    <a:pt x="324678" y="150"/>
                  </a:cubicBezTo>
                  <a:cubicBezTo>
                    <a:pt x="339421" y="-1212"/>
                    <a:pt x="354085" y="6883"/>
                    <a:pt x="364822" y="16420"/>
                  </a:cubicBezTo>
                  <a:cubicBezTo>
                    <a:pt x="399277" y="46875"/>
                    <a:pt x="403604" y="98889"/>
                    <a:pt x="372915" y="133351"/>
                  </a:cubicBezTo>
                  <a:cubicBezTo>
                    <a:pt x="400238" y="138160"/>
                    <a:pt x="415703" y="145854"/>
                    <a:pt x="432209" y="170298"/>
                  </a:cubicBezTo>
                  <a:cubicBezTo>
                    <a:pt x="449116" y="147136"/>
                    <a:pt x="465062" y="139202"/>
                    <a:pt x="492626" y="133351"/>
                  </a:cubicBezTo>
                  <a:cubicBezTo>
                    <a:pt x="490462" y="129504"/>
                    <a:pt x="487417" y="125978"/>
                    <a:pt x="484933" y="122291"/>
                  </a:cubicBezTo>
                  <a:cubicBezTo>
                    <a:pt x="465703" y="93599"/>
                    <a:pt x="469469" y="52725"/>
                    <a:pt x="490943" y="26197"/>
                  </a:cubicBezTo>
                  <a:cubicBezTo>
                    <a:pt x="551359" y="-48578"/>
                    <a:pt x="646872" y="57774"/>
                    <a:pt x="582369" y="133351"/>
                  </a:cubicBezTo>
                  <a:cubicBezTo>
                    <a:pt x="610974" y="136637"/>
                    <a:pt x="642625" y="158276"/>
                    <a:pt x="650317" y="186728"/>
                  </a:cubicBezTo>
                  <a:cubicBezTo>
                    <a:pt x="653282" y="197708"/>
                    <a:pt x="652080" y="224236"/>
                    <a:pt x="636054" y="213416"/>
                  </a:cubicBezTo>
                  <a:cubicBezTo>
                    <a:pt x="631247" y="210210"/>
                    <a:pt x="632048" y="200032"/>
                    <a:pt x="631087" y="194902"/>
                  </a:cubicBezTo>
                  <a:cubicBezTo>
                    <a:pt x="627721" y="177912"/>
                    <a:pt x="604724" y="157395"/>
                    <a:pt x="587257" y="153868"/>
                  </a:cubicBezTo>
                  <a:cubicBezTo>
                    <a:pt x="576359" y="151624"/>
                    <a:pt x="561536" y="152826"/>
                    <a:pt x="550318" y="152826"/>
                  </a:cubicBezTo>
                  <a:cubicBezTo>
                    <a:pt x="510574" y="152826"/>
                    <a:pt x="456488" y="146014"/>
                    <a:pt x="444148" y="197066"/>
                  </a:cubicBezTo>
                  <a:cubicBezTo>
                    <a:pt x="443107" y="201314"/>
                    <a:pt x="443026" y="209409"/>
                    <a:pt x="440222" y="212775"/>
                  </a:cubicBezTo>
                  <a:cubicBezTo>
                    <a:pt x="436136" y="217664"/>
                    <a:pt x="426761" y="217343"/>
                    <a:pt x="423395" y="211813"/>
                  </a:cubicBezTo>
                  <a:cubicBezTo>
                    <a:pt x="416985" y="201234"/>
                    <a:pt x="423796" y="187850"/>
                    <a:pt x="405206" y="169176"/>
                  </a:cubicBezTo>
                  <a:cubicBezTo>
                    <a:pt x="385014" y="148899"/>
                    <a:pt x="359854" y="152907"/>
                    <a:pt x="333892" y="152907"/>
                  </a:cubicBezTo>
                  <a:lnTo>
                    <a:pt x="298636" y="152907"/>
                  </a:lnTo>
                  <a:cubicBezTo>
                    <a:pt x="268829" y="152907"/>
                    <a:pt x="238540" y="160039"/>
                    <a:pt x="232851" y="195864"/>
                  </a:cubicBezTo>
                  <a:cubicBezTo>
                    <a:pt x="231729" y="202837"/>
                    <a:pt x="233172" y="223113"/>
                    <a:pt x="216345" y="214538"/>
                  </a:cubicBezTo>
                  <a:cubicBezTo>
                    <a:pt x="207130" y="209809"/>
                    <a:pt x="214983" y="160841"/>
                    <a:pt x="155368" y="153147"/>
                  </a:cubicBezTo>
                  <a:cubicBezTo>
                    <a:pt x="141265" y="151304"/>
                    <a:pt x="124839" y="152907"/>
                    <a:pt x="110496" y="152987"/>
                  </a:cubicBezTo>
                  <a:cubicBezTo>
                    <a:pt x="77643" y="152987"/>
                    <a:pt x="36778" y="150743"/>
                    <a:pt x="23958" y="191697"/>
                  </a:cubicBezTo>
                  <a:cubicBezTo>
                    <a:pt x="22436" y="196666"/>
                    <a:pt x="22115" y="202516"/>
                    <a:pt x="19871" y="207165"/>
                  </a:cubicBezTo>
                  <a:cubicBezTo>
                    <a:pt x="13702" y="219908"/>
                    <a:pt x="-15625" y="210370"/>
                    <a:pt x="10977" y="169016"/>
                  </a:cubicBezTo>
                  <a:cubicBezTo>
                    <a:pt x="24358" y="148178"/>
                    <a:pt x="45032" y="136958"/>
                    <a:pt x="68830" y="131828"/>
                  </a:cubicBezTo>
                  <a:cubicBezTo>
                    <a:pt x="41907" y="102816"/>
                    <a:pt x="42147" y="57374"/>
                    <a:pt x="65464" y="26117"/>
                  </a:cubicBezTo>
                  <a:cubicBezTo>
                    <a:pt x="119791" y="-46815"/>
                    <a:pt x="224918" y="48959"/>
                    <a:pt x="160335" y="131828"/>
                  </a:cubicBezTo>
                  <a:cubicBezTo>
                    <a:pt x="183653" y="133832"/>
                    <a:pt x="208572" y="150502"/>
                    <a:pt x="220431" y="170298"/>
                  </a:cubicBezTo>
                  <a:cubicBezTo>
                    <a:pt x="233011" y="149540"/>
                    <a:pt x="254566" y="134072"/>
                    <a:pt x="279165" y="131828"/>
                  </a:cubicBezTo>
                  <a:close/>
                  <a:moveTo>
                    <a:pt x="111938" y="21228"/>
                  </a:moveTo>
                  <a:cubicBezTo>
                    <a:pt x="58333" y="24354"/>
                    <a:pt x="50961" y="131588"/>
                    <a:pt x="117788" y="131828"/>
                  </a:cubicBezTo>
                  <a:cubicBezTo>
                    <a:pt x="185896" y="120368"/>
                    <a:pt x="159294" y="13374"/>
                    <a:pt x="111938" y="21228"/>
                  </a:cubicBezTo>
                  <a:close/>
                  <a:moveTo>
                    <a:pt x="319630" y="21228"/>
                  </a:moveTo>
                  <a:cubicBezTo>
                    <a:pt x="264582" y="36616"/>
                    <a:pt x="262018" y="136717"/>
                    <a:pt x="333892" y="131828"/>
                  </a:cubicBezTo>
                  <a:cubicBezTo>
                    <a:pt x="398235" y="116200"/>
                    <a:pt x="375799" y="16500"/>
                    <a:pt x="319630" y="21228"/>
                  </a:cubicBezTo>
                  <a:close/>
                  <a:moveTo>
                    <a:pt x="536375" y="21228"/>
                  </a:moveTo>
                  <a:cubicBezTo>
                    <a:pt x="480286" y="29644"/>
                    <a:pt x="477081" y="132469"/>
                    <a:pt x="541263" y="133271"/>
                  </a:cubicBezTo>
                  <a:cubicBezTo>
                    <a:pt x="607769" y="118284"/>
                    <a:pt x="586215" y="18263"/>
                    <a:pt x="536375" y="21228"/>
                  </a:cubicBezTo>
                  <a:close/>
                </a:path>
              </a:pathLst>
            </a:custGeom>
            <a:solidFill>
              <a:srgbClr val="213C83"/>
            </a:solidFill>
            <a:ln w="8013" cap="flat">
              <a:noFill/>
              <a:prstDash val="solid"/>
              <a:miter/>
            </a:ln>
          </p:spPr>
          <p:txBody>
            <a:bodyPr/>
            <a:lstStyle/>
            <a:p>
              <a:endParaRPr lang="en-SA"/>
            </a:p>
          </p:txBody>
        </p:sp>
      </p:grpSp>
      <p:grpSp>
        <p:nvGrpSpPr>
          <p:cNvPr id="135" name="Graphic 3">
            <a:extLst>
              <a:ext uri="{FF2B5EF4-FFF2-40B4-BE49-F238E27FC236}">
                <a16:creationId xmlns:a16="http://schemas.microsoft.com/office/drawing/2014/main" id="{A17590B7-057A-D30E-D1F0-BA860730FA83}"/>
              </a:ext>
            </a:extLst>
          </p:cNvPr>
          <p:cNvGrpSpPr/>
          <p:nvPr/>
        </p:nvGrpSpPr>
        <p:grpSpPr>
          <a:xfrm>
            <a:off x="5777655" y="3289775"/>
            <a:ext cx="602475" cy="480407"/>
            <a:chOff x="5049867" y="2595552"/>
            <a:chExt cx="817813" cy="652115"/>
          </a:xfrm>
          <a:solidFill>
            <a:srgbClr val="213C83"/>
          </a:solidFill>
        </p:grpSpPr>
        <p:sp>
          <p:nvSpPr>
            <p:cNvPr id="136" name="Freeform 135">
              <a:extLst>
                <a:ext uri="{FF2B5EF4-FFF2-40B4-BE49-F238E27FC236}">
                  <a16:creationId xmlns:a16="http://schemas.microsoft.com/office/drawing/2014/main" id="{DE486212-74E8-9D7C-CF9E-F918D1B28EAA}"/>
                </a:ext>
              </a:extLst>
            </p:cNvPr>
            <p:cNvSpPr/>
            <p:nvPr/>
          </p:nvSpPr>
          <p:spPr>
            <a:xfrm>
              <a:off x="5497187" y="2595552"/>
              <a:ext cx="218488" cy="311231"/>
            </a:xfrm>
            <a:custGeom>
              <a:avLst/>
              <a:gdLst>
                <a:gd name="csX0" fmla="*/ 112392 w 218488"/>
                <a:gd name="csY0" fmla="*/ 310984 h 311231"/>
                <a:gd name="csX1" fmla="*/ 7905 w 218488"/>
                <a:gd name="csY1" fmla="*/ 244063 h 311231"/>
                <a:gd name="csX2" fmla="*/ 77857 w 218488"/>
                <a:gd name="csY2" fmla="*/ 32080 h 311231"/>
                <a:gd name="csX3" fmla="*/ 106062 w 218488"/>
                <a:gd name="csY3" fmla="*/ 22 h 311231"/>
                <a:gd name="csX4" fmla="*/ 136991 w 218488"/>
                <a:gd name="csY4" fmla="*/ 29595 h 311231"/>
                <a:gd name="csX5" fmla="*/ 218481 w 218488"/>
                <a:gd name="csY5" fmla="*/ 203991 h 311231"/>
                <a:gd name="csX6" fmla="*/ 112311 w 218488"/>
                <a:gd name="csY6" fmla="*/ 311064 h 311231"/>
                <a:gd name="csX7" fmla="*/ 107905 w 218488"/>
                <a:gd name="csY7" fmla="*/ 32560 h 311231"/>
                <a:gd name="csX8" fmla="*/ 23129 w 218488"/>
                <a:gd name="csY8" fmla="*/ 191889 h 311231"/>
                <a:gd name="csX9" fmla="*/ 110308 w 218488"/>
                <a:gd name="csY9" fmla="*/ 287422 h 311231"/>
                <a:gd name="csX10" fmla="*/ 195164 w 218488"/>
                <a:gd name="csY10" fmla="*/ 200544 h 311231"/>
                <a:gd name="csX11" fmla="*/ 107824 w 218488"/>
                <a:gd name="csY11" fmla="*/ 32560 h 31123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218488" h="311231">
                  <a:moveTo>
                    <a:pt x="112392" y="310984"/>
                  </a:moveTo>
                  <a:cubicBezTo>
                    <a:pt x="67841" y="314270"/>
                    <a:pt x="25133" y="284456"/>
                    <a:pt x="7905" y="244063"/>
                  </a:cubicBezTo>
                  <a:cubicBezTo>
                    <a:pt x="-21742" y="174257"/>
                    <a:pt x="38754" y="87139"/>
                    <a:pt x="77857" y="32080"/>
                  </a:cubicBezTo>
                  <a:cubicBezTo>
                    <a:pt x="84988" y="22062"/>
                    <a:pt x="94443" y="4911"/>
                    <a:pt x="106062" y="22"/>
                  </a:cubicBezTo>
                  <a:cubicBezTo>
                    <a:pt x="118962" y="-780"/>
                    <a:pt x="130420" y="20859"/>
                    <a:pt x="136991" y="29595"/>
                  </a:cubicBezTo>
                  <a:cubicBezTo>
                    <a:pt x="167760" y="70389"/>
                    <a:pt x="219202" y="152297"/>
                    <a:pt x="218481" y="203991"/>
                  </a:cubicBezTo>
                  <a:cubicBezTo>
                    <a:pt x="217680" y="260653"/>
                    <a:pt x="170244" y="311866"/>
                    <a:pt x="112311" y="311064"/>
                  </a:cubicBezTo>
                  <a:close/>
                  <a:moveTo>
                    <a:pt x="107905" y="32560"/>
                  </a:moveTo>
                  <a:cubicBezTo>
                    <a:pt x="76655" y="75759"/>
                    <a:pt x="29780" y="140195"/>
                    <a:pt x="23129" y="191889"/>
                  </a:cubicBezTo>
                  <a:cubicBezTo>
                    <a:pt x="16639" y="242540"/>
                    <a:pt x="60389" y="288063"/>
                    <a:pt x="110308" y="287422"/>
                  </a:cubicBezTo>
                  <a:cubicBezTo>
                    <a:pt x="155901" y="285257"/>
                    <a:pt x="197327" y="248070"/>
                    <a:pt x="195164" y="200544"/>
                  </a:cubicBezTo>
                  <a:cubicBezTo>
                    <a:pt x="193161" y="156865"/>
                    <a:pt x="137151" y="64298"/>
                    <a:pt x="107824" y="32560"/>
                  </a:cubicBezTo>
                  <a:close/>
                </a:path>
              </a:pathLst>
            </a:custGeom>
            <a:solidFill>
              <a:srgbClr val="213C83"/>
            </a:solidFill>
            <a:ln w="8013" cap="flat">
              <a:noFill/>
              <a:prstDash val="solid"/>
              <a:miter/>
            </a:ln>
          </p:spPr>
          <p:txBody>
            <a:bodyPr/>
            <a:lstStyle/>
            <a:p>
              <a:endParaRPr lang="en-SA"/>
            </a:p>
          </p:txBody>
        </p:sp>
        <p:sp>
          <p:nvSpPr>
            <p:cNvPr id="137" name="Freeform 136">
              <a:extLst>
                <a:ext uri="{FF2B5EF4-FFF2-40B4-BE49-F238E27FC236}">
                  <a16:creationId xmlns:a16="http://schemas.microsoft.com/office/drawing/2014/main" id="{595AF154-C686-3EE7-084C-26FABAA51DF1}"/>
                </a:ext>
              </a:extLst>
            </p:cNvPr>
            <p:cNvSpPr/>
            <p:nvPr/>
          </p:nvSpPr>
          <p:spPr>
            <a:xfrm>
              <a:off x="5317994" y="2687821"/>
              <a:ext cx="135242" cy="186027"/>
            </a:xfrm>
            <a:custGeom>
              <a:avLst/>
              <a:gdLst>
                <a:gd name="csX0" fmla="*/ 71153 w 135242"/>
                <a:gd name="csY0" fmla="*/ 186016 h 186027"/>
                <a:gd name="csX1" fmla="*/ 881 w 135242"/>
                <a:gd name="csY1" fmla="*/ 110840 h 186027"/>
                <a:gd name="csX2" fmla="*/ 65945 w 135242"/>
                <a:gd name="csY2" fmla="*/ 0 h 186027"/>
                <a:gd name="csX3" fmla="*/ 90223 w 135242"/>
                <a:gd name="csY3" fmla="*/ 23322 h 186027"/>
                <a:gd name="csX4" fmla="*/ 120752 w 135242"/>
                <a:gd name="csY4" fmla="*/ 161492 h 186027"/>
                <a:gd name="csX5" fmla="*/ 71153 w 135242"/>
                <a:gd name="csY5" fmla="*/ 185936 h 186027"/>
                <a:gd name="csX6" fmla="*/ 68269 w 135242"/>
                <a:gd name="csY6" fmla="*/ 33501 h 186027"/>
                <a:gd name="csX7" fmla="*/ 26602 w 135242"/>
                <a:gd name="csY7" fmla="*/ 105391 h 186027"/>
                <a:gd name="csX8" fmla="*/ 68269 w 135242"/>
                <a:gd name="csY8" fmla="*/ 161973 h 186027"/>
                <a:gd name="csX9" fmla="*/ 111057 w 135242"/>
                <a:gd name="csY9" fmla="*/ 117973 h 186027"/>
                <a:gd name="csX10" fmla="*/ 68269 w 135242"/>
                <a:gd name="csY10" fmla="*/ 33501 h 18602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135242" h="186027">
                  <a:moveTo>
                    <a:pt x="71153" y="186016"/>
                  </a:moveTo>
                  <a:cubicBezTo>
                    <a:pt x="29327" y="186738"/>
                    <a:pt x="-6090" y="153958"/>
                    <a:pt x="881" y="110840"/>
                  </a:cubicBezTo>
                  <a:cubicBezTo>
                    <a:pt x="3846" y="92487"/>
                    <a:pt x="47756" y="3606"/>
                    <a:pt x="65945" y="0"/>
                  </a:cubicBezTo>
                  <a:cubicBezTo>
                    <a:pt x="78204" y="801"/>
                    <a:pt x="83894" y="14426"/>
                    <a:pt x="90223" y="23322"/>
                  </a:cubicBezTo>
                  <a:cubicBezTo>
                    <a:pt x="116105" y="60429"/>
                    <a:pt x="157371" y="118214"/>
                    <a:pt x="120752" y="161492"/>
                  </a:cubicBezTo>
                  <a:cubicBezTo>
                    <a:pt x="108012" y="176479"/>
                    <a:pt x="90544" y="184333"/>
                    <a:pt x="71153" y="185936"/>
                  </a:cubicBezTo>
                  <a:close/>
                  <a:moveTo>
                    <a:pt x="68269" y="33501"/>
                  </a:moveTo>
                  <a:cubicBezTo>
                    <a:pt x="56089" y="46324"/>
                    <a:pt x="32371" y="88079"/>
                    <a:pt x="26602" y="105391"/>
                  </a:cubicBezTo>
                  <a:cubicBezTo>
                    <a:pt x="16666" y="135124"/>
                    <a:pt x="37980" y="162053"/>
                    <a:pt x="68269" y="161973"/>
                  </a:cubicBezTo>
                  <a:cubicBezTo>
                    <a:pt x="92307" y="160931"/>
                    <a:pt x="112499" y="143219"/>
                    <a:pt x="111057" y="117973"/>
                  </a:cubicBezTo>
                  <a:cubicBezTo>
                    <a:pt x="110175" y="102425"/>
                    <a:pt x="80528" y="44881"/>
                    <a:pt x="68269" y="33501"/>
                  </a:cubicBezTo>
                  <a:close/>
                </a:path>
              </a:pathLst>
            </a:custGeom>
            <a:solidFill>
              <a:srgbClr val="213C83"/>
            </a:solidFill>
            <a:ln w="8013" cap="flat">
              <a:noFill/>
              <a:prstDash val="solid"/>
              <a:miter/>
            </a:ln>
          </p:spPr>
          <p:txBody>
            <a:bodyPr/>
            <a:lstStyle/>
            <a:p>
              <a:endParaRPr lang="en-SA"/>
            </a:p>
          </p:txBody>
        </p:sp>
        <p:sp>
          <p:nvSpPr>
            <p:cNvPr id="138" name="Freeform 137">
              <a:extLst>
                <a:ext uri="{FF2B5EF4-FFF2-40B4-BE49-F238E27FC236}">
                  <a16:creationId xmlns:a16="http://schemas.microsoft.com/office/drawing/2014/main" id="{F7B00E74-EF2E-4EEC-C2F9-7F28CEFEAE70}"/>
                </a:ext>
              </a:extLst>
            </p:cNvPr>
            <p:cNvSpPr/>
            <p:nvPr/>
          </p:nvSpPr>
          <p:spPr>
            <a:xfrm>
              <a:off x="5602762" y="2781611"/>
              <a:ext cx="78761" cy="88224"/>
            </a:xfrm>
            <a:custGeom>
              <a:avLst/>
              <a:gdLst>
                <a:gd name="csX0" fmla="*/ 14989 w 78761"/>
                <a:gd name="csY0" fmla="*/ 88218 h 88224"/>
                <a:gd name="csX1" fmla="*/ 1448 w 78761"/>
                <a:gd name="csY1" fmla="*/ 71708 h 88224"/>
                <a:gd name="csX2" fmla="*/ 54011 w 78761"/>
                <a:gd name="csY2" fmla="*/ 20095 h 88224"/>
                <a:gd name="csX3" fmla="*/ 64428 w 78761"/>
                <a:gd name="csY3" fmla="*/ 59 h 88224"/>
                <a:gd name="csX4" fmla="*/ 14989 w 78761"/>
                <a:gd name="csY4" fmla="*/ 88218 h 88224"/>
              </a:gdLst>
              <a:ahLst/>
              <a:cxnLst>
                <a:cxn ang="0">
                  <a:pos x="csX0" y="csY0"/>
                </a:cxn>
                <a:cxn ang="0">
                  <a:pos x="csX1" y="csY1"/>
                </a:cxn>
                <a:cxn ang="0">
                  <a:pos x="csX2" y="csY2"/>
                </a:cxn>
                <a:cxn ang="0">
                  <a:pos x="csX3" y="csY3"/>
                </a:cxn>
                <a:cxn ang="0">
                  <a:pos x="csX4" y="csY4"/>
                </a:cxn>
              </a:cxnLst>
              <a:rect l="l" t="t" r="r" b="b"/>
              <a:pathLst>
                <a:path w="78761" h="88224">
                  <a:moveTo>
                    <a:pt x="14989" y="88218"/>
                  </a:moveTo>
                  <a:cubicBezTo>
                    <a:pt x="6095" y="88459"/>
                    <a:pt x="-3761" y="81566"/>
                    <a:pt x="1448" y="71708"/>
                  </a:cubicBezTo>
                  <a:cubicBezTo>
                    <a:pt x="7938" y="59366"/>
                    <a:pt x="46640" y="66980"/>
                    <a:pt x="54011" y="20095"/>
                  </a:cubicBezTo>
                  <a:cubicBezTo>
                    <a:pt x="55614" y="9756"/>
                    <a:pt x="52569" y="3826"/>
                    <a:pt x="64428" y="59"/>
                  </a:cubicBezTo>
                  <a:cubicBezTo>
                    <a:pt x="95518" y="-2506"/>
                    <a:pt x="74684" y="79563"/>
                    <a:pt x="14989" y="88218"/>
                  </a:cubicBezTo>
                  <a:close/>
                </a:path>
              </a:pathLst>
            </a:custGeom>
            <a:solidFill>
              <a:srgbClr val="213C83"/>
            </a:solidFill>
            <a:ln w="8013" cap="flat">
              <a:noFill/>
              <a:prstDash val="solid"/>
              <a:miter/>
            </a:ln>
          </p:spPr>
          <p:txBody>
            <a:bodyPr/>
            <a:lstStyle/>
            <a:p>
              <a:endParaRPr lang="en-SA"/>
            </a:p>
          </p:txBody>
        </p:sp>
        <p:sp>
          <p:nvSpPr>
            <p:cNvPr id="139" name="Freeform 138">
              <a:extLst>
                <a:ext uri="{FF2B5EF4-FFF2-40B4-BE49-F238E27FC236}">
                  <a16:creationId xmlns:a16="http://schemas.microsoft.com/office/drawing/2014/main" id="{4163CF08-F0FE-6F83-6BB9-ECBF045B8230}"/>
                </a:ext>
              </a:extLst>
            </p:cNvPr>
            <p:cNvSpPr/>
            <p:nvPr/>
          </p:nvSpPr>
          <p:spPr>
            <a:xfrm>
              <a:off x="5049867" y="2898874"/>
              <a:ext cx="817813" cy="348793"/>
            </a:xfrm>
            <a:custGeom>
              <a:avLst/>
              <a:gdLst>
                <a:gd name="csX0" fmla="*/ 397292 w 817813"/>
                <a:gd name="csY0" fmla="*/ 317342 h 348793"/>
                <a:gd name="csX1" fmla="*/ 521410 w 817813"/>
                <a:gd name="csY1" fmla="*/ 293859 h 348793"/>
                <a:gd name="csX2" fmla="*/ 724855 w 817813"/>
                <a:gd name="csY2" fmla="*/ 184061 h 348793"/>
                <a:gd name="csX3" fmla="*/ 788557 w 817813"/>
                <a:gd name="csY3" fmla="*/ 148076 h 348793"/>
                <a:gd name="csX4" fmla="*/ 784310 w 817813"/>
                <a:gd name="csY4" fmla="*/ 112732 h 348793"/>
                <a:gd name="csX5" fmla="*/ 711073 w 817813"/>
                <a:gd name="csY5" fmla="*/ 127559 h 348793"/>
                <a:gd name="csX6" fmla="*/ 604583 w 817813"/>
                <a:gd name="csY6" fmla="*/ 165788 h 348793"/>
                <a:gd name="csX7" fmla="*/ 552901 w 817813"/>
                <a:gd name="csY7" fmla="*/ 187507 h 348793"/>
                <a:gd name="csX8" fmla="*/ 494568 w 817813"/>
                <a:gd name="csY8" fmla="*/ 199769 h 348793"/>
                <a:gd name="csX9" fmla="*/ 326460 w 817813"/>
                <a:gd name="csY9" fmla="*/ 169955 h 348793"/>
                <a:gd name="csX10" fmla="*/ 300097 w 817813"/>
                <a:gd name="csY10" fmla="*/ 158735 h 348793"/>
                <a:gd name="csX11" fmla="*/ 317325 w 817813"/>
                <a:gd name="csY11" fmla="*/ 140061 h 348793"/>
                <a:gd name="csX12" fmla="*/ 520128 w 817813"/>
                <a:gd name="csY12" fmla="*/ 175886 h 348793"/>
                <a:gd name="csX13" fmla="*/ 514760 w 817813"/>
                <a:gd name="csY13" fmla="*/ 129001 h 348793"/>
                <a:gd name="csX14" fmla="*/ 431667 w 817813"/>
                <a:gd name="csY14" fmla="*/ 107042 h 348793"/>
                <a:gd name="csX15" fmla="*/ 337197 w 817813"/>
                <a:gd name="csY15" fmla="*/ 68251 h 348793"/>
                <a:gd name="csX16" fmla="*/ 161076 w 817813"/>
                <a:gd name="csY16" fmla="*/ 34911 h 348793"/>
                <a:gd name="csX17" fmla="*/ 105707 w 817813"/>
                <a:gd name="csY17" fmla="*/ 46131 h 348793"/>
                <a:gd name="csX18" fmla="*/ 31349 w 817813"/>
                <a:gd name="csY18" fmla="*/ 46131 h 348793"/>
                <a:gd name="csX19" fmla="*/ 4265 w 817813"/>
                <a:gd name="csY19" fmla="*/ 42685 h 348793"/>
                <a:gd name="csX20" fmla="*/ 11076 w 817813"/>
                <a:gd name="csY20" fmla="*/ 21607 h 348793"/>
                <a:gd name="csX21" fmla="*/ 33111 w 817813"/>
                <a:gd name="csY21" fmla="*/ 22168 h 348793"/>
                <a:gd name="csX22" fmla="*/ 98496 w 817813"/>
                <a:gd name="csY22" fmla="*/ 22168 h 348793"/>
                <a:gd name="csX23" fmla="*/ 153143 w 817813"/>
                <a:gd name="csY23" fmla="*/ 12711 h 348793"/>
                <a:gd name="csX24" fmla="*/ 214200 w 817813"/>
                <a:gd name="csY24" fmla="*/ 288 h 348793"/>
                <a:gd name="csX25" fmla="*/ 344087 w 817813"/>
                <a:gd name="csY25" fmla="*/ 43326 h 348793"/>
                <a:gd name="csX26" fmla="*/ 402421 w 817813"/>
                <a:gd name="csY26" fmla="*/ 78670 h 348793"/>
                <a:gd name="csX27" fmla="*/ 523574 w 817813"/>
                <a:gd name="csY27" fmla="*/ 106240 h 348793"/>
                <a:gd name="csX28" fmla="*/ 550657 w 817813"/>
                <a:gd name="csY28" fmla="*/ 97504 h 348793"/>
                <a:gd name="csX29" fmla="*/ 635833 w 817813"/>
                <a:gd name="csY29" fmla="*/ 70816 h 348793"/>
                <a:gd name="csX30" fmla="*/ 714038 w 817813"/>
                <a:gd name="csY30" fmla="*/ 100149 h 348793"/>
                <a:gd name="csX31" fmla="*/ 781906 w 817813"/>
                <a:gd name="csY31" fmla="*/ 85242 h 348793"/>
                <a:gd name="csX32" fmla="*/ 816040 w 817813"/>
                <a:gd name="csY32" fmla="*/ 145271 h 348793"/>
                <a:gd name="csX33" fmla="*/ 751217 w 817813"/>
                <a:gd name="csY33" fmla="*/ 197525 h 348793"/>
                <a:gd name="csX34" fmla="*/ 603381 w 817813"/>
                <a:gd name="csY34" fmla="*/ 277269 h 348793"/>
                <a:gd name="csX35" fmla="*/ 531667 w 817813"/>
                <a:gd name="csY35" fmla="*/ 315899 h 348793"/>
                <a:gd name="csX36" fmla="*/ 356587 w 817813"/>
                <a:gd name="csY36" fmla="*/ 324234 h 348793"/>
                <a:gd name="csX37" fmla="*/ 245931 w 817813"/>
                <a:gd name="csY37" fmla="*/ 273503 h 348793"/>
                <a:gd name="csX38" fmla="*/ 176861 w 817813"/>
                <a:gd name="csY38" fmla="*/ 242326 h 348793"/>
                <a:gd name="csX39" fmla="*/ 127662 w 817813"/>
                <a:gd name="csY39" fmla="*/ 232949 h 348793"/>
                <a:gd name="csX40" fmla="*/ 59714 w 817813"/>
                <a:gd name="csY40" fmla="*/ 232949 h 348793"/>
                <a:gd name="csX41" fmla="*/ 1301 w 817813"/>
                <a:gd name="csY41" fmla="*/ 214997 h 348793"/>
                <a:gd name="csX42" fmla="*/ 64201 w 817813"/>
                <a:gd name="csY42" fmla="*/ 209066 h 348793"/>
                <a:gd name="csX43" fmla="*/ 125579 w 817813"/>
                <a:gd name="csY43" fmla="*/ 209066 h 348793"/>
                <a:gd name="csX44" fmla="*/ 188399 w 817813"/>
                <a:gd name="csY44" fmla="*/ 220447 h 348793"/>
                <a:gd name="csX45" fmla="*/ 348735 w 817813"/>
                <a:gd name="csY45" fmla="*/ 294260 h 348793"/>
                <a:gd name="csX46" fmla="*/ 397373 w 817813"/>
                <a:gd name="csY46" fmla="*/ 317582 h 348793"/>
                <a:gd name="csX47" fmla="*/ 661714 w 817813"/>
                <a:gd name="csY47" fmla="*/ 87887 h 348793"/>
                <a:gd name="csX48" fmla="*/ 633349 w 817813"/>
                <a:gd name="csY48" fmla="*/ 96783 h 348793"/>
                <a:gd name="csX49" fmla="*/ 576539 w 817813"/>
                <a:gd name="csY49" fmla="*/ 114495 h 348793"/>
                <a:gd name="csX50" fmla="*/ 544327 w 817813"/>
                <a:gd name="csY50" fmla="*/ 124032 h 348793"/>
                <a:gd name="csX51" fmla="*/ 562676 w 817813"/>
                <a:gd name="csY51" fmla="*/ 155129 h 348793"/>
                <a:gd name="csX52" fmla="*/ 572051 w 817813"/>
                <a:gd name="csY52" fmla="*/ 152003 h 348793"/>
                <a:gd name="csX53" fmla="*/ 647852 w 817813"/>
                <a:gd name="csY53" fmla="*/ 124593 h 348793"/>
                <a:gd name="csX54" fmla="*/ 691522 w 817813"/>
                <a:gd name="csY54" fmla="*/ 107042 h 348793"/>
                <a:gd name="csX55" fmla="*/ 661714 w 817813"/>
                <a:gd name="csY55" fmla="*/ 87807 h 34879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Lst>
              <a:rect l="l" t="t" r="r" b="b"/>
              <a:pathLst>
                <a:path w="817813" h="348793">
                  <a:moveTo>
                    <a:pt x="397292" y="317342"/>
                  </a:moveTo>
                  <a:cubicBezTo>
                    <a:pt x="449776" y="334172"/>
                    <a:pt x="478382" y="316861"/>
                    <a:pt x="521410" y="293859"/>
                  </a:cubicBezTo>
                  <a:lnTo>
                    <a:pt x="724855" y="184061"/>
                  </a:lnTo>
                  <a:cubicBezTo>
                    <a:pt x="736794" y="177569"/>
                    <a:pt x="781185" y="156411"/>
                    <a:pt x="788557" y="148076"/>
                  </a:cubicBezTo>
                  <a:cubicBezTo>
                    <a:pt x="797611" y="137897"/>
                    <a:pt x="795047" y="120586"/>
                    <a:pt x="784310" y="112732"/>
                  </a:cubicBezTo>
                  <a:cubicBezTo>
                    <a:pt x="767563" y="100550"/>
                    <a:pt x="730624" y="120746"/>
                    <a:pt x="711073" y="127559"/>
                  </a:cubicBezTo>
                  <a:lnTo>
                    <a:pt x="604583" y="165788"/>
                  </a:lnTo>
                  <a:cubicBezTo>
                    <a:pt x="590240" y="170997"/>
                    <a:pt x="563398" y="177248"/>
                    <a:pt x="552901" y="187507"/>
                  </a:cubicBezTo>
                  <a:cubicBezTo>
                    <a:pt x="537436" y="202574"/>
                    <a:pt x="514439" y="199849"/>
                    <a:pt x="494568" y="199769"/>
                  </a:cubicBezTo>
                  <a:cubicBezTo>
                    <a:pt x="436715" y="199449"/>
                    <a:pt x="380706" y="190152"/>
                    <a:pt x="326460" y="169955"/>
                  </a:cubicBezTo>
                  <a:cubicBezTo>
                    <a:pt x="318767" y="167070"/>
                    <a:pt x="306588" y="163704"/>
                    <a:pt x="300097" y="158735"/>
                  </a:cubicBezTo>
                  <a:cubicBezTo>
                    <a:pt x="286476" y="148396"/>
                    <a:pt x="299296" y="132047"/>
                    <a:pt x="317325" y="140061"/>
                  </a:cubicBezTo>
                  <a:cubicBezTo>
                    <a:pt x="375578" y="166108"/>
                    <a:pt x="455465" y="179973"/>
                    <a:pt x="520128" y="175886"/>
                  </a:cubicBezTo>
                  <a:cubicBezTo>
                    <a:pt x="559631" y="173402"/>
                    <a:pt x="530385" y="141263"/>
                    <a:pt x="514760" y="129001"/>
                  </a:cubicBezTo>
                  <a:cubicBezTo>
                    <a:pt x="485673" y="106080"/>
                    <a:pt x="465000" y="108484"/>
                    <a:pt x="431667" y="107042"/>
                  </a:cubicBezTo>
                  <a:cubicBezTo>
                    <a:pt x="391283" y="105358"/>
                    <a:pt x="368927" y="92215"/>
                    <a:pt x="337197" y="68251"/>
                  </a:cubicBezTo>
                  <a:cubicBezTo>
                    <a:pt x="285194" y="28980"/>
                    <a:pt x="223816" y="10467"/>
                    <a:pt x="161076" y="34911"/>
                  </a:cubicBezTo>
                  <a:cubicBezTo>
                    <a:pt x="132951" y="45891"/>
                    <a:pt x="135755" y="46131"/>
                    <a:pt x="105707" y="46131"/>
                  </a:cubicBezTo>
                  <a:lnTo>
                    <a:pt x="31349" y="46131"/>
                  </a:lnTo>
                  <a:cubicBezTo>
                    <a:pt x="23656" y="46131"/>
                    <a:pt x="10676" y="48135"/>
                    <a:pt x="4265" y="42685"/>
                  </a:cubicBezTo>
                  <a:cubicBezTo>
                    <a:pt x="-4068" y="35472"/>
                    <a:pt x="740" y="22809"/>
                    <a:pt x="11076" y="21607"/>
                  </a:cubicBezTo>
                  <a:cubicBezTo>
                    <a:pt x="18128" y="20806"/>
                    <a:pt x="25980" y="22168"/>
                    <a:pt x="33111" y="22168"/>
                  </a:cubicBezTo>
                  <a:lnTo>
                    <a:pt x="98496" y="22168"/>
                  </a:lnTo>
                  <a:cubicBezTo>
                    <a:pt x="131188" y="22168"/>
                    <a:pt x="122694" y="24733"/>
                    <a:pt x="153143" y="12711"/>
                  </a:cubicBezTo>
                  <a:cubicBezTo>
                    <a:pt x="172694" y="5017"/>
                    <a:pt x="193207" y="689"/>
                    <a:pt x="214200" y="288"/>
                  </a:cubicBezTo>
                  <a:cubicBezTo>
                    <a:pt x="260434" y="-2597"/>
                    <a:pt x="307309" y="16478"/>
                    <a:pt x="344087" y="43326"/>
                  </a:cubicBezTo>
                  <a:cubicBezTo>
                    <a:pt x="363318" y="57352"/>
                    <a:pt x="378783" y="71938"/>
                    <a:pt x="402421" y="78670"/>
                  </a:cubicBezTo>
                  <a:cubicBezTo>
                    <a:pt x="445930" y="91013"/>
                    <a:pt x="481347" y="73060"/>
                    <a:pt x="523574" y="106240"/>
                  </a:cubicBezTo>
                  <a:cubicBezTo>
                    <a:pt x="532228" y="102553"/>
                    <a:pt x="541683" y="100309"/>
                    <a:pt x="550657" y="97504"/>
                  </a:cubicBezTo>
                  <a:lnTo>
                    <a:pt x="635833" y="70816"/>
                  </a:lnTo>
                  <a:cubicBezTo>
                    <a:pt x="673333" y="59115"/>
                    <a:pt x="695849" y="61279"/>
                    <a:pt x="714038" y="100149"/>
                  </a:cubicBezTo>
                  <a:cubicBezTo>
                    <a:pt x="735753" y="93738"/>
                    <a:pt x="758589" y="79231"/>
                    <a:pt x="781906" y="85242"/>
                  </a:cubicBezTo>
                  <a:cubicBezTo>
                    <a:pt x="808188" y="92055"/>
                    <a:pt x="823172" y="119384"/>
                    <a:pt x="816040" y="145271"/>
                  </a:cubicBezTo>
                  <a:cubicBezTo>
                    <a:pt x="808428" y="172760"/>
                    <a:pt x="775095" y="183981"/>
                    <a:pt x="751217" y="197525"/>
                  </a:cubicBezTo>
                  <a:cubicBezTo>
                    <a:pt x="702499" y="225095"/>
                    <a:pt x="652500" y="250341"/>
                    <a:pt x="603381" y="277269"/>
                  </a:cubicBezTo>
                  <a:lnTo>
                    <a:pt x="531667" y="315899"/>
                  </a:lnTo>
                  <a:cubicBezTo>
                    <a:pt x="456587" y="355811"/>
                    <a:pt x="431507" y="360380"/>
                    <a:pt x="356587" y="324234"/>
                  </a:cubicBezTo>
                  <a:cubicBezTo>
                    <a:pt x="320049" y="306602"/>
                    <a:pt x="282870" y="290173"/>
                    <a:pt x="245931" y="273503"/>
                  </a:cubicBezTo>
                  <a:lnTo>
                    <a:pt x="176861" y="242326"/>
                  </a:lnTo>
                  <a:cubicBezTo>
                    <a:pt x="154024" y="231827"/>
                    <a:pt x="153464" y="232949"/>
                    <a:pt x="127662" y="232949"/>
                  </a:cubicBezTo>
                  <a:lnTo>
                    <a:pt x="59714" y="232949"/>
                  </a:lnTo>
                  <a:cubicBezTo>
                    <a:pt x="47775" y="232949"/>
                    <a:pt x="-9276" y="240803"/>
                    <a:pt x="1301" y="214997"/>
                  </a:cubicBezTo>
                  <a:cubicBezTo>
                    <a:pt x="5547" y="204658"/>
                    <a:pt x="52102" y="209066"/>
                    <a:pt x="64201" y="209066"/>
                  </a:cubicBezTo>
                  <a:lnTo>
                    <a:pt x="125579" y="209066"/>
                  </a:lnTo>
                  <a:cubicBezTo>
                    <a:pt x="158912" y="208986"/>
                    <a:pt x="158511" y="206501"/>
                    <a:pt x="188399" y="220447"/>
                  </a:cubicBezTo>
                  <a:lnTo>
                    <a:pt x="348735" y="294260"/>
                  </a:lnTo>
                  <a:cubicBezTo>
                    <a:pt x="365001" y="301794"/>
                    <a:pt x="380706" y="310850"/>
                    <a:pt x="397373" y="317582"/>
                  </a:cubicBezTo>
                  <a:close/>
                  <a:moveTo>
                    <a:pt x="661714" y="87887"/>
                  </a:moveTo>
                  <a:cubicBezTo>
                    <a:pt x="652179" y="90211"/>
                    <a:pt x="642804" y="93898"/>
                    <a:pt x="633349" y="96783"/>
                  </a:cubicBezTo>
                  <a:lnTo>
                    <a:pt x="576539" y="114495"/>
                  </a:lnTo>
                  <a:cubicBezTo>
                    <a:pt x="565882" y="117781"/>
                    <a:pt x="555144" y="121307"/>
                    <a:pt x="544327" y="124032"/>
                  </a:cubicBezTo>
                  <a:cubicBezTo>
                    <a:pt x="552260" y="133650"/>
                    <a:pt x="560112" y="142546"/>
                    <a:pt x="562676" y="155129"/>
                  </a:cubicBezTo>
                  <a:cubicBezTo>
                    <a:pt x="565801" y="154087"/>
                    <a:pt x="569007" y="153205"/>
                    <a:pt x="572051" y="152003"/>
                  </a:cubicBezTo>
                  <a:lnTo>
                    <a:pt x="647852" y="124593"/>
                  </a:lnTo>
                  <a:cubicBezTo>
                    <a:pt x="661474" y="119624"/>
                    <a:pt x="679503" y="114495"/>
                    <a:pt x="691522" y="107042"/>
                  </a:cubicBezTo>
                  <a:cubicBezTo>
                    <a:pt x="685112" y="94699"/>
                    <a:pt x="675977" y="86604"/>
                    <a:pt x="661714" y="87807"/>
                  </a:cubicBezTo>
                  <a:close/>
                </a:path>
              </a:pathLst>
            </a:custGeom>
            <a:solidFill>
              <a:srgbClr val="213C83"/>
            </a:solidFill>
            <a:ln w="8013" cap="flat">
              <a:noFill/>
              <a:prstDash val="solid"/>
              <a:miter/>
            </a:ln>
          </p:spPr>
          <p:txBody>
            <a:bodyPr/>
            <a:lstStyle/>
            <a:p>
              <a:endParaRPr lang="en-SA"/>
            </a:p>
          </p:txBody>
        </p:sp>
      </p:grpSp>
      <p:grpSp>
        <p:nvGrpSpPr>
          <p:cNvPr id="140" name="Graphic 3">
            <a:extLst>
              <a:ext uri="{FF2B5EF4-FFF2-40B4-BE49-F238E27FC236}">
                <a16:creationId xmlns:a16="http://schemas.microsoft.com/office/drawing/2014/main" id="{FC8CFAA2-E64B-B9BB-E5CB-00801D878513}"/>
              </a:ext>
            </a:extLst>
          </p:cNvPr>
          <p:cNvGrpSpPr/>
          <p:nvPr/>
        </p:nvGrpSpPr>
        <p:grpSpPr>
          <a:xfrm>
            <a:off x="6912671" y="3302697"/>
            <a:ext cx="670160" cy="439720"/>
            <a:chOff x="6184882" y="2623017"/>
            <a:chExt cx="909689" cy="596885"/>
          </a:xfrm>
          <a:solidFill>
            <a:srgbClr val="213C83"/>
          </a:solidFill>
        </p:grpSpPr>
        <p:sp>
          <p:nvSpPr>
            <p:cNvPr id="141" name="Freeform 140">
              <a:extLst>
                <a:ext uri="{FF2B5EF4-FFF2-40B4-BE49-F238E27FC236}">
                  <a16:creationId xmlns:a16="http://schemas.microsoft.com/office/drawing/2014/main" id="{EBBD3632-B965-CB0B-7454-5E5C40A5C551}"/>
                </a:ext>
              </a:extLst>
            </p:cNvPr>
            <p:cNvSpPr/>
            <p:nvPr/>
          </p:nvSpPr>
          <p:spPr>
            <a:xfrm>
              <a:off x="6336258" y="2623131"/>
              <a:ext cx="133899" cy="238746"/>
            </a:xfrm>
            <a:custGeom>
              <a:avLst/>
              <a:gdLst>
                <a:gd name="csX0" fmla="*/ 96234 w 133899"/>
                <a:gd name="csY0" fmla="*/ 38563 h 238746"/>
                <a:gd name="csX1" fmla="*/ 80368 w 133899"/>
                <a:gd name="csY1" fmla="*/ 13 h 238746"/>
                <a:gd name="csX2" fmla="*/ 133894 w 133899"/>
                <a:gd name="csY2" fmla="*/ 50825 h 238746"/>
                <a:gd name="csX3" fmla="*/ 89423 w 133899"/>
                <a:gd name="csY3" fmla="*/ 100835 h 238746"/>
                <a:gd name="csX4" fmla="*/ 72275 w 133899"/>
                <a:gd name="csY4" fmla="*/ 91057 h 238746"/>
                <a:gd name="csX5" fmla="*/ 96234 w 133899"/>
                <a:gd name="csY5" fmla="*/ 61805 h 238746"/>
                <a:gd name="csX6" fmla="*/ 24359 w 133899"/>
                <a:gd name="csY6" fmla="*/ 131851 h 238746"/>
                <a:gd name="csX7" fmla="*/ 56009 w 133899"/>
                <a:gd name="csY7" fmla="*/ 198532 h 238746"/>
                <a:gd name="csX8" fmla="*/ 67948 w 133899"/>
                <a:gd name="csY8" fmla="*/ 161825 h 238746"/>
                <a:gd name="csX9" fmla="*/ 78846 w 133899"/>
                <a:gd name="csY9" fmla="*/ 168397 h 238746"/>
                <a:gd name="csX10" fmla="*/ 77404 w 133899"/>
                <a:gd name="csY10" fmla="*/ 234918 h 238746"/>
                <a:gd name="csX11" fmla="*/ 5128 w 133899"/>
                <a:gd name="csY11" fmla="*/ 226983 h 238746"/>
                <a:gd name="csX12" fmla="*/ 0 w 133899"/>
                <a:gd name="csY12" fmla="*/ 217526 h 238746"/>
                <a:gd name="csX13" fmla="*/ 35016 w 133899"/>
                <a:gd name="csY13" fmla="*/ 209752 h 238746"/>
                <a:gd name="csX14" fmla="*/ 1763 w 133899"/>
                <a:gd name="csY14" fmla="*/ 131931 h 238746"/>
                <a:gd name="csX15" fmla="*/ 96234 w 133899"/>
                <a:gd name="csY15" fmla="*/ 38563 h 23874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Lst>
              <a:rect l="l" t="t" r="r" b="b"/>
              <a:pathLst>
                <a:path w="133899" h="238746">
                  <a:moveTo>
                    <a:pt x="96234" y="38563"/>
                  </a:moveTo>
                  <a:cubicBezTo>
                    <a:pt x="87179" y="31830"/>
                    <a:pt x="57853" y="8989"/>
                    <a:pt x="80368" y="13"/>
                  </a:cubicBezTo>
                  <a:cubicBezTo>
                    <a:pt x="92147" y="-869"/>
                    <a:pt x="133333" y="43932"/>
                    <a:pt x="133894" y="50825"/>
                  </a:cubicBezTo>
                  <a:cubicBezTo>
                    <a:pt x="134455" y="57958"/>
                    <a:pt x="94711" y="96748"/>
                    <a:pt x="89423" y="100835"/>
                  </a:cubicBezTo>
                  <a:cubicBezTo>
                    <a:pt x="82772" y="105964"/>
                    <a:pt x="72356" y="98751"/>
                    <a:pt x="72275" y="91057"/>
                  </a:cubicBezTo>
                  <a:cubicBezTo>
                    <a:pt x="72275" y="81600"/>
                    <a:pt x="89583" y="68697"/>
                    <a:pt x="96234" y="61805"/>
                  </a:cubicBezTo>
                  <a:cubicBezTo>
                    <a:pt x="55048" y="61404"/>
                    <a:pt x="25160" y="90416"/>
                    <a:pt x="24359" y="131851"/>
                  </a:cubicBezTo>
                  <a:cubicBezTo>
                    <a:pt x="23718" y="161024"/>
                    <a:pt x="36699" y="178335"/>
                    <a:pt x="56009" y="198532"/>
                  </a:cubicBezTo>
                  <a:cubicBezTo>
                    <a:pt x="56089" y="188353"/>
                    <a:pt x="50961" y="160944"/>
                    <a:pt x="67948" y="161825"/>
                  </a:cubicBezTo>
                  <a:cubicBezTo>
                    <a:pt x="72596" y="162066"/>
                    <a:pt x="76041" y="164951"/>
                    <a:pt x="78846" y="168397"/>
                  </a:cubicBezTo>
                  <a:cubicBezTo>
                    <a:pt x="80128" y="177935"/>
                    <a:pt x="79407" y="230910"/>
                    <a:pt x="77404" y="234918"/>
                  </a:cubicBezTo>
                  <a:cubicBezTo>
                    <a:pt x="71715" y="246539"/>
                    <a:pt x="6891" y="228105"/>
                    <a:pt x="5128" y="226983"/>
                  </a:cubicBezTo>
                  <a:cubicBezTo>
                    <a:pt x="1683" y="224659"/>
                    <a:pt x="961" y="221373"/>
                    <a:pt x="0" y="217526"/>
                  </a:cubicBezTo>
                  <a:cubicBezTo>
                    <a:pt x="4087" y="200215"/>
                    <a:pt x="22115" y="207588"/>
                    <a:pt x="35016" y="209752"/>
                  </a:cubicBezTo>
                  <a:cubicBezTo>
                    <a:pt x="12981" y="184186"/>
                    <a:pt x="1763" y="167436"/>
                    <a:pt x="1763" y="131931"/>
                  </a:cubicBezTo>
                  <a:cubicBezTo>
                    <a:pt x="1763" y="77914"/>
                    <a:pt x="42788" y="38322"/>
                    <a:pt x="96234" y="38563"/>
                  </a:cubicBezTo>
                  <a:close/>
                </a:path>
              </a:pathLst>
            </a:custGeom>
            <a:solidFill>
              <a:srgbClr val="213C83"/>
            </a:solidFill>
            <a:ln w="8013" cap="flat">
              <a:noFill/>
              <a:prstDash val="solid"/>
              <a:miter/>
            </a:ln>
          </p:spPr>
          <p:txBody>
            <a:bodyPr/>
            <a:lstStyle/>
            <a:p>
              <a:endParaRPr lang="en-SA"/>
            </a:p>
          </p:txBody>
        </p:sp>
        <p:sp>
          <p:nvSpPr>
            <p:cNvPr id="142" name="Freeform 141">
              <a:extLst>
                <a:ext uri="{FF2B5EF4-FFF2-40B4-BE49-F238E27FC236}">
                  <a16:creationId xmlns:a16="http://schemas.microsoft.com/office/drawing/2014/main" id="{059EE8D4-860F-7076-8A27-B67E95237194}"/>
                </a:ext>
              </a:extLst>
            </p:cNvPr>
            <p:cNvSpPr/>
            <p:nvPr/>
          </p:nvSpPr>
          <p:spPr>
            <a:xfrm>
              <a:off x="6763823" y="2623017"/>
              <a:ext cx="149934" cy="195200"/>
            </a:xfrm>
            <a:custGeom>
              <a:avLst/>
              <a:gdLst>
                <a:gd name="csX0" fmla="*/ 77721 w 149934"/>
                <a:gd name="csY0" fmla="*/ 195199 h 195200"/>
                <a:gd name="csX1" fmla="*/ 3443 w 149934"/>
                <a:gd name="csY1" fmla="*/ 99907 h 195200"/>
                <a:gd name="csX2" fmla="*/ 55446 w 149934"/>
                <a:gd name="csY2" fmla="*/ 30662 h 195200"/>
                <a:gd name="csX3" fmla="*/ 71311 w 149934"/>
                <a:gd name="csY3" fmla="*/ 46 h 195200"/>
                <a:gd name="csX4" fmla="*/ 90221 w 149934"/>
                <a:gd name="csY4" fmla="*/ 22807 h 195200"/>
                <a:gd name="csX5" fmla="*/ 149917 w 149934"/>
                <a:gd name="csY5" fmla="*/ 119142 h 195200"/>
                <a:gd name="csX6" fmla="*/ 77802 w 149934"/>
                <a:gd name="csY6" fmla="*/ 195119 h 195200"/>
                <a:gd name="csX7" fmla="*/ 74196 w 149934"/>
                <a:gd name="csY7" fmla="*/ 44607 h 195200"/>
                <a:gd name="csX8" fmla="*/ 24276 w 149934"/>
                <a:gd name="csY8" fmla="*/ 132205 h 195200"/>
                <a:gd name="csX9" fmla="*/ 77721 w 149934"/>
                <a:gd name="csY9" fmla="*/ 172839 h 195200"/>
                <a:gd name="csX10" fmla="*/ 127000 w 149934"/>
                <a:gd name="csY10" fmla="*/ 116176 h 195200"/>
                <a:gd name="csX11" fmla="*/ 88619 w 149934"/>
                <a:gd name="csY11" fmla="*/ 64082 h 195200"/>
                <a:gd name="csX12" fmla="*/ 74196 w 149934"/>
                <a:gd name="csY12" fmla="*/ 44607 h 1952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149934" h="195200">
                  <a:moveTo>
                    <a:pt x="77721" y="195199"/>
                  </a:moveTo>
                  <a:cubicBezTo>
                    <a:pt x="28523" y="195440"/>
                    <a:pt x="-12342" y="149677"/>
                    <a:pt x="3443" y="99907"/>
                  </a:cubicBezTo>
                  <a:cubicBezTo>
                    <a:pt x="12337" y="72017"/>
                    <a:pt x="42145" y="57029"/>
                    <a:pt x="55446" y="30662"/>
                  </a:cubicBezTo>
                  <a:cubicBezTo>
                    <a:pt x="59853" y="21846"/>
                    <a:pt x="62257" y="4775"/>
                    <a:pt x="71311" y="46"/>
                  </a:cubicBezTo>
                  <a:cubicBezTo>
                    <a:pt x="86936" y="-835"/>
                    <a:pt x="85975" y="11026"/>
                    <a:pt x="90221" y="22807"/>
                  </a:cubicBezTo>
                  <a:cubicBezTo>
                    <a:pt x="103923" y="60476"/>
                    <a:pt x="148955" y="74822"/>
                    <a:pt x="149917" y="119142"/>
                  </a:cubicBezTo>
                  <a:cubicBezTo>
                    <a:pt x="150798" y="160016"/>
                    <a:pt x="118907" y="194478"/>
                    <a:pt x="77802" y="195119"/>
                  </a:cubicBezTo>
                  <a:close/>
                  <a:moveTo>
                    <a:pt x="74196" y="44607"/>
                  </a:moveTo>
                  <a:cubicBezTo>
                    <a:pt x="55125" y="75383"/>
                    <a:pt x="16023" y="95820"/>
                    <a:pt x="24276" y="132205"/>
                  </a:cubicBezTo>
                  <a:cubicBezTo>
                    <a:pt x="29965" y="157050"/>
                    <a:pt x="53042" y="172598"/>
                    <a:pt x="77721" y="172839"/>
                  </a:cubicBezTo>
                  <a:cubicBezTo>
                    <a:pt x="106568" y="169633"/>
                    <a:pt x="130285" y="146391"/>
                    <a:pt x="127000" y="116176"/>
                  </a:cubicBezTo>
                  <a:cubicBezTo>
                    <a:pt x="124516" y="93736"/>
                    <a:pt x="102160" y="80031"/>
                    <a:pt x="88619" y="64082"/>
                  </a:cubicBezTo>
                  <a:cubicBezTo>
                    <a:pt x="85173" y="59995"/>
                    <a:pt x="77160" y="47011"/>
                    <a:pt x="74196" y="44607"/>
                  </a:cubicBezTo>
                  <a:close/>
                </a:path>
              </a:pathLst>
            </a:custGeom>
            <a:solidFill>
              <a:srgbClr val="213C83"/>
            </a:solidFill>
            <a:ln w="8013" cap="flat">
              <a:noFill/>
              <a:prstDash val="solid"/>
              <a:miter/>
            </a:ln>
          </p:spPr>
          <p:txBody>
            <a:bodyPr/>
            <a:lstStyle/>
            <a:p>
              <a:endParaRPr lang="en-SA"/>
            </a:p>
          </p:txBody>
        </p:sp>
        <p:sp>
          <p:nvSpPr>
            <p:cNvPr id="143" name="Freeform 142">
              <a:extLst>
                <a:ext uri="{FF2B5EF4-FFF2-40B4-BE49-F238E27FC236}">
                  <a16:creationId xmlns:a16="http://schemas.microsoft.com/office/drawing/2014/main" id="{7F50DC75-D252-69FF-DCE6-4175C33AA493}"/>
                </a:ext>
              </a:extLst>
            </p:cNvPr>
            <p:cNvSpPr/>
            <p:nvPr/>
          </p:nvSpPr>
          <p:spPr>
            <a:xfrm>
              <a:off x="6454178" y="2715322"/>
              <a:ext cx="166030" cy="101790"/>
            </a:xfrm>
            <a:custGeom>
              <a:avLst/>
              <a:gdLst>
                <a:gd name="csX0" fmla="*/ 126870 w 166030"/>
                <a:gd name="csY0" fmla="*/ 38458 h 101790"/>
                <a:gd name="csX1" fmla="*/ 112046 w 166030"/>
                <a:gd name="csY1" fmla="*/ 69 h 101790"/>
                <a:gd name="csX2" fmla="*/ 148024 w 166030"/>
                <a:gd name="csY2" fmla="*/ 28841 h 101790"/>
                <a:gd name="csX3" fmla="*/ 163569 w 166030"/>
                <a:gd name="csY3" fmla="*/ 58654 h 101790"/>
                <a:gd name="csX4" fmla="*/ 122623 w 166030"/>
                <a:gd name="csY4" fmla="*/ 99608 h 101790"/>
                <a:gd name="csX5" fmla="*/ 106998 w 166030"/>
                <a:gd name="csY5" fmla="*/ 84782 h 101790"/>
                <a:gd name="csX6" fmla="*/ 130236 w 166030"/>
                <a:gd name="csY6" fmla="*/ 61139 h 101790"/>
                <a:gd name="csX7" fmla="*/ 97864 w 166030"/>
                <a:gd name="csY7" fmla="*/ 61139 h 101790"/>
                <a:gd name="csX8" fmla="*/ 37688 w 166030"/>
                <a:gd name="csY8" fmla="*/ 61139 h 101790"/>
                <a:gd name="csX9" fmla="*/ 9563 w 166030"/>
                <a:gd name="csY9" fmla="*/ 60738 h 101790"/>
                <a:gd name="csX10" fmla="*/ 24467 w 166030"/>
                <a:gd name="csY10" fmla="*/ 38538 h 101790"/>
                <a:gd name="csX11" fmla="*/ 126950 w 166030"/>
                <a:gd name="csY11" fmla="*/ 38538 h 10179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166030" h="101790">
                  <a:moveTo>
                    <a:pt x="126870" y="38458"/>
                  </a:moveTo>
                  <a:cubicBezTo>
                    <a:pt x="118537" y="30684"/>
                    <a:pt x="90652" y="10006"/>
                    <a:pt x="112046" y="69"/>
                  </a:cubicBezTo>
                  <a:cubicBezTo>
                    <a:pt x="125428" y="-1374"/>
                    <a:pt x="139771" y="20345"/>
                    <a:pt x="148024" y="28841"/>
                  </a:cubicBezTo>
                  <a:cubicBezTo>
                    <a:pt x="154915" y="35973"/>
                    <a:pt x="172463" y="47274"/>
                    <a:pt x="163569" y="58654"/>
                  </a:cubicBezTo>
                  <a:cubicBezTo>
                    <a:pt x="157960" y="65787"/>
                    <a:pt x="129434" y="94639"/>
                    <a:pt x="122623" y="99608"/>
                  </a:cubicBezTo>
                  <a:cubicBezTo>
                    <a:pt x="112848" y="106741"/>
                    <a:pt x="101069" y="94960"/>
                    <a:pt x="106998" y="84782"/>
                  </a:cubicBezTo>
                  <a:cubicBezTo>
                    <a:pt x="110844" y="78210"/>
                    <a:pt x="124306" y="67470"/>
                    <a:pt x="130236" y="61139"/>
                  </a:cubicBezTo>
                  <a:cubicBezTo>
                    <a:pt x="119578" y="60418"/>
                    <a:pt x="108601" y="61139"/>
                    <a:pt x="97864" y="61139"/>
                  </a:cubicBezTo>
                  <a:lnTo>
                    <a:pt x="37688" y="61139"/>
                  </a:lnTo>
                  <a:cubicBezTo>
                    <a:pt x="28954" y="61139"/>
                    <a:pt x="17976" y="62181"/>
                    <a:pt x="9563" y="60738"/>
                  </a:cubicBezTo>
                  <a:cubicBezTo>
                    <a:pt x="829" y="59135"/>
                    <a:pt x="-12152" y="38378"/>
                    <a:pt x="24467" y="38538"/>
                  </a:cubicBezTo>
                  <a:lnTo>
                    <a:pt x="126950" y="38538"/>
                  </a:lnTo>
                  <a:close/>
                </a:path>
              </a:pathLst>
            </a:custGeom>
            <a:solidFill>
              <a:srgbClr val="213C83"/>
            </a:solidFill>
            <a:ln w="8013" cap="flat">
              <a:noFill/>
              <a:prstDash val="solid"/>
              <a:miter/>
            </a:ln>
          </p:spPr>
          <p:txBody>
            <a:bodyPr/>
            <a:lstStyle/>
            <a:p>
              <a:endParaRPr lang="en-SA"/>
            </a:p>
          </p:txBody>
        </p:sp>
        <p:sp>
          <p:nvSpPr>
            <p:cNvPr id="144" name="Freeform 143">
              <a:extLst>
                <a:ext uri="{FF2B5EF4-FFF2-40B4-BE49-F238E27FC236}">
                  <a16:creationId xmlns:a16="http://schemas.microsoft.com/office/drawing/2014/main" id="{B2EE4F97-B643-9501-477B-B093174FF60D}"/>
                </a:ext>
              </a:extLst>
            </p:cNvPr>
            <p:cNvSpPr/>
            <p:nvPr/>
          </p:nvSpPr>
          <p:spPr>
            <a:xfrm>
              <a:off x="6184882" y="2889311"/>
              <a:ext cx="909689" cy="82945"/>
            </a:xfrm>
            <a:custGeom>
              <a:avLst/>
              <a:gdLst>
                <a:gd name="csX0" fmla="*/ 6024 w 909689"/>
                <a:gd name="csY0" fmla="*/ 23236 h 82945"/>
                <a:gd name="csX1" fmla="*/ 10431 w 909689"/>
                <a:gd name="csY1" fmla="*/ 1436 h 82945"/>
                <a:gd name="csX2" fmla="*/ 99212 w 909689"/>
                <a:gd name="csY2" fmla="*/ 1196 h 82945"/>
                <a:gd name="csX3" fmla="*/ 170205 w 909689"/>
                <a:gd name="csY3" fmla="*/ 37181 h 82945"/>
                <a:gd name="csX4" fmla="*/ 263555 w 909689"/>
                <a:gd name="csY4" fmla="*/ 40066 h 82945"/>
                <a:gd name="csX5" fmla="*/ 323170 w 909689"/>
                <a:gd name="csY5" fmla="*/ 4402 h 82945"/>
                <a:gd name="csX6" fmla="*/ 452817 w 909689"/>
                <a:gd name="csY6" fmla="*/ 59862 h 82945"/>
                <a:gd name="csX7" fmla="*/ 564275 w 909689"/>
                <a:gd name="csY7" fmla="*/ 3921 h 82945"/>
                <a:gd name="csX8" fmla="*/ 688873 w 909689"/>
                <a:gd name="csY8" fmla="*/ 59381 h 82945"/>
                <a:gd name="csX9" fmla="*/ 749209 w 909689"/>
                <a:gd name="csY9" fmla="*/ 24919 h 82945"/>
                <a:gd name="csX10" fmla="*/ 847206 w 909689"/>
                <a:gd name="csY10" fmla="*/ 1116 h 82945"/>
                <a:gd name="csX11" fmla="*/ 880699 w 909689"/>
                <a:gd name="csY11" fmla="*/ 1116 h 82945"/>
                <a:gd name="csX12" fmla="*/ 905939 w 909689"/>
                <a:gd name="csY12" fmla="*/ 3681 h 82945"/>
                <a:gd name="csX13" fmla="*/ 906581 w 909689"/>
                <a:gd name="csY13" fmla="*/ 20831 h 82945"/>
                <a:gd name="csX14" fmla="*/ 869882 w 909689"/>
                <a:gd name="csY14" fmla="*/ 24198 h 82945"/>
                <a:gd name="csX15" fmla="*/ 808824 w 909689"/>
                <a:gd name="csY15" fmla="*/ 24198 h 82945"/>
                <a:gd name="csX16" fmla="*/ 751453 w 909689"/>
                <a:gd name="csY16" fmla="*/ 56496 h 82945"/>
                <a:gd name="csX17" fmla="*/ 631982 w 909689"/>
                <a:gd name="csY17" fmla="*/ 61225 h 82945"/>
                <a:gd name="csX18" fmla="*/ 602656 w 909689"/>
                <a:gd name="csY18" fmla="*/ 34697 h 82945"/>
                <a:gd name="csX19" fmla="*/ 538794 w 909689"/>
                <a:gd name="csY19" fmla="*/ 36700 h 82945"/>
                <a:gd name="csX20" fmla="*/ 454419 w 909689"/>
                <a:gd name="csY20" fmla="*/ 82944 h 82945"/>
                <a:gd name="csX21" fmla="*/ 381343 w 909689"/>
                <a:gd name="csY21" fmla="*/ 46718 h 82945"/>
                <a:gd name="csX22" fmla="*/ 282625 w 909689"/>
                <a:gd name="csY22" fmla="*/ 53771 h 82945"/>
                <a:gd name="csX23" fmla="*/ 158026 w 909689"/>
                <a:gd name="csY23" fmla="*/ 57778 h 82945"/>
                <a:gd name="csX24" fmla="*/ 89597 w 909689"/>
                <a:gd name="csY24" fmla="*/ 24278 h 82945"/>
                <a:gd name="csX25" fmla="*/ 61152 w 909689"/>
                <a:gd name="csY25" fmla="*/ 24278 h 82945"/>
                <a:gd name="csX26" fmla="*/ 29181 w 909689"/>
                <a:gd name="csY26" fmla="*/ 24278 h 82945"/>
                <a:gd name="csX27" fmla="*/ 6104 w 909689"/>
                <a:gd name="csY27" fmla="*/ 23236 h 8294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Lst>
              <a:rect l="l" t="t" r="r" b="b"/>
              <a:pathLst>
                <a:path w="909689" h="82945">
                  <a:moveTo>
                    <a:pt x="6024" y="23236"/>
                  </a:moveTo>
                  <a:cubicBezTo>
                    <a:pt x="-2630" y="16103"/>
                    <a:pt x="-2630" y="3119"/>
                    <a:pt x="10431" y="1436"/>
                  </a:cubicBezTo>
                  <a:cubicBezTo>
                    <a:pt x="32306" y="-1369"/>
                    <a:pt x="76296" y="715"/>
                    <a:pt x="99212" y="1196"/>
                  </a:cubicBezTo>
                  <a:cubicBezTo>
                    <a:pt x="135510" y="1837"/>
                    <a:pt x="147369" y="13618"/>
                    <a:pt x="170205" y="37181"/>
                  </a:cubicBezTo>
                  <a:cubicBezTo>
                    <a:pt x="196888" y="64831"/>
                    <a:pt x="235430" y="66594"/>
                    <a:pt x="263555" y="40066"/>
                  </a:cubicBezTo>
                  <a:cubicBezTo>
                    <a:pt x="283106" y="21553"/>
                    <a:pt x="292801" y="7928"/>
                    <a:pt x="323170" y="4402"/>
                  </a:cubicBezTo>
                  <a:cubicBezTo>
                    <a:pt x="396166" y="-4014"/>
                    <a:pt x="399211" y="59542"/>
                    <a:pt x="452817" y="59862"/>
                  </a:cubicBezTo>
                  <a:cubicBezTo>
                    <a:pt x="503618" y="60102"/>
                    <a:pt x="509867" y="8249"/>
                    <a:pt x="564275" y="3921"/>
                  </a:cubicBezTo>
                  <a:cubicBezTo>
                    <a:pt x="634787" y="-1770"/>
                    <a:pt x="633425" y="59381"/>
                    <a:pt x="688873" y="59381"/>
                  </a:cubicBezTo>
                  <a:cubicBezTo>
                    <a:pt x="720283" y="59381"/>
                    <a:pt x="730059" y="43753"/>
                    <a:pt x="749209" y="24919"/>
                  </a:cubicBezTo>
                  <a:cubicBezTo>
                    <a:pt x="778536" y="-4094"/>
                    <a:pt x="809866" y="1036"/>
                    <a:pt x="847206" y="1116"/>
                  </a:cubicBezTo>
                  <a:lnTo>
                    <a:pt x="880699" y="1116"/>
                  </a:lnTo>
                  <a:cubicBezTo>
                    <a:pt x="887029" y="1116"/>
                    <a:pt x="900651" y="-728"/>
                    <a:pt x="905939" y="3681"/>
                  </a:cubicBezTo>
                  <a:cubicBezTo>
                    <a:pt x="910828" y="7768"/>
                    <a:pt x="910828" y="16343"/>
                    <a:pt x="906581" y="20831"/>
                  </a:cubicBezTo>
                  <a:cubicBezTo>
                    <a:pt x="900891" y="26842"/>
                    <a:pt x="877735" y="24198"/>
                    <a:pt x="869882" y="24198"/>
                  </a:cubicBezTo>
                  <a:lnTo>
                    <a:pt x="808824" y="24198"/>
                  </a:lnTo>
                  <a:cubicBezTo>
                    <a:pt x="778536" y="24438"/>
                    <a:pt x="771244" y="36460"/>
                    <a:pt x="751453" y="56496"/>
                  </a:cubicBezTo>
                  <a:cubicBezTo>
                    <a:pt x="719322" y="88874"/>
                    <a:pt x="666438" y="91199"/>
                    <a:pt x="631982" y="61225"/>
                  </a:cubicBezTo>
                  <a:cubicBezTo>
                    <a:pt x="622127" y="52649"/>
                    <a:pt x="614114" y="41348"/>
                    <a:pt x="602656" y="34697"/>
                  </a:cubicBezTo>
                  <a:cubicBezTo>
                    <a:pt x="583345" y="23396"/>
                    <a:pt x="557383" y="24037"/>
                    <a:pt x="538794" y="36700"/>
                  </a:cubicBezTo>
                  <a:cubicBezTo>
                    <a:pt x="509467" y="56736"/>
                    <a:pt x="501534" y="83184"/>
                    <a:pt x="454419" y="82944"/>
                  </a:cubicBezTo>
                  <a:cubicBezTo>
                    <a:pt x="419484" y="82703"/>
                    <a:pt x="403618" y="69079"/>
                    <a:pt x="381343" y="46718"/>
                  </a:cubicBezTo>
                  <a:cubicBezTo>
                    <a:pt x="348410" y="13699"/>
                    <a:pt x="311551" y="24678"/>
                    <a:pt x="282625" y="53771"/>
                  </a:cubicBezTo>
                  <a:cubicBezTo>
                    <a:pt x="247449" y="89115"/>
                    <a:pt x="195126" y="92481"/>
                    <a:pt x="158026" y="57778"/>
                  </a:cubicBezTo>
                  <a:cubicBezTo>
                    <a:pt x="131664" y="33094"/>
                    <a:pt x="133507" y="24358"/>
                    <a:pt x="89597" y="24278"/>
                  </a:cubicBezTo>
                  <a:lnTo>
                    <a:pt x="61152" y="24278"/>
                  </a:lnTo>
                  <a:cubicBezTo>
                    <a:pt x="61152" y="24278"/>
                    <a:pt x="29181" y="24278"/>
                    <a:pt x="29181" y="24278"/>
                  </a:cubicBezTo>
                  <a:cubicBezTo>
                    <a:pt x="21568" y="24278"/>
                    <a:pt x="13556" y="24839"/>
                    <a:pt x="6104" y="23236"/>
                  </a:cubicBezTo>
                  <a:close/>
                </a:path>
              </a:pathLst>
            </a:custGeom>
            <a:solidFill>
              <a:srgbClr val="213C83"/>
            </a:solidFill>
            <a:ln w="8013" cap="flat">
              <a:noFill/>
              <a:prstDash val="solid"/>
              <a:miter/>
            </a:ln>
          </p:spPr>
          <p:txBody>
            <a:bodyPr/>
            <a:lstStyle/>
            <a:p>
              <a:endParaRPr lang="en-SA"/>
            </a:p>
          </p:txBody>
        </p:sp>
        <p:sp>
          <p:nvSpPr>
            <p:cNvPr id="145" name="Freeform 144">
              <a:extLst>
                <a:ext uri="{FF2B5EF4-FFF2-40B4-BE49-F238E27FC236}">
                  <a16:creationId xmlns:a16="http://schemas.microsoft.com/office/drawing/2014/main" id="{A36D02F5-19AE-F809-5B1A-308DCB04C401}"/>
                </a:ext>
              </a:extLst>
            </p:cNvPr>
            <p:cNvSpPr/>
            <p:nvPr/>
          </p:nvSpPr>
          <p:spPr>
            <a:xfrm>
              <a:off x="6318958" y="2993138"/>
              <a:ext cx="640120" cy="51357"/>
            </a:xfrm>
            <a:custGeom>
              <a:avLst/>
              <a:gdLst>
                <a:gd name="csX0" fmla="*/ 133245 w 640120"/>
                <a:gd name="csY0" fmla="*/ 28086 h 51357"/>
                <a:gd name="csX1" fmla="*/ 36129 w 640120"/>
                <a:gd name="csY1" fmla="*/ 44115 h 51357"/>
                <a:gd name="csX2" fmla="*/ 8406 w 640120"/>
                <a:gd name="csY2" fmla="*/ 1878 h 51357"/>
                <a:gd name="csX3" fmla="*/ 113934 w 640120"/>
                <a:gd name="csY3" fmla="*/ 13820 h 51357"/>
                <a:gd name="csX4" fmla="*/ 151274 w 640120"/>
                <a:gd name="csY4" fmla="*/ 12458 h 51357"/>
                <a:gd name="csX5" fmla="*/ 236369 w 640120"/>
                <a:gd name="csY5" fmla="*/ 15102 h 51357"/>
                <a:gd name="csX6" fmla="*/ 256401 w 640120"/>
                <a:gd name="csY6" fmla="*/ 356 h 51357"/>
                <a:gd name="csX7" fmla="*/ 257122 w 640120"/>
                <a:gd name="csY7" fmla="*/ 115 h 51357"/>
                <a:gd name="csX8" fmla="*/ 282282 w 640120"/>
                <a:gd name="csY8" fmla="*/ 17507 h 51357"/>
                <a:gd name="csX9" fmla="*/ 361689 w 640120"/>
                <a:gd name="csY9" fmla="*/ 14301 h 51357"/>
                <a:gd name="csX10" fmla="*/ 380519 w 640120"/>
                <a:gd name="csY10" fmla="*/ 35 h 51357"/>
                <a:gd name="csX11" fmla="*/ 482041 w 640120"/>
                <a:gd name="csY11" fmla="*/ 16385 h 51357"/>
                <a:gd name="csX12" fmla="*/ 519621 w 640120"/>
                <a:gd name="csY12" fmla="*/ 10214 h 51357"/>
                <a:gd name="csX13" fmla="*/ 609525 w 640120"/>
                <a:gd name="csY13" fmla="*/ 13419 h 51357"/>
                <a:gd name="csX14" fmla="*/ 627313 w 640120"/>
                <a:gd name="csY14" fmla="*/ 516 h 51357"/>
                <a:gd name="csX15" fmla="*/ 637810 w 640120"/>
                <a:gd name="csY15" fmla="*/ 19430 h 51357"/>
                <a:gd name="csX16" fmla="*/ 505278 w 640120"/>
                <a:gd name="csY16" fmla="*/ 28166 h 51357"/>
                <a:gd name="csX17" fmla="*/ 386128 w 640120"/>
                <a:gd name="csY17" fmla="*/ 31773 h 51357"/>
                <a:gd name="csX18" fmla="*/ 381721 w 640120"/>
                <a:gd name="csY18" fmla="*/ 28166 h 51357"/>
                <a:gd name="csX19" fmla="*/ 257042 w 640120"/>
                <a:gd name="csY19" fmla="*/ 28166 h 51357"/>
                <a:gd name="csX20" fmla="*/ 133084 w 640120"/>
                <a:gd name="csY20" fmla="*/ 28166 h 5135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Lst>
              <a:rect l="l" t="t" r="r" b="b"/>
              <a:pathLst>
                <a:path w="640120" h="51357">
                  <a:moveTo>
                    <a:pt x="133245" y="28086"/>
                  </a:moveTo>
                  <a:cubicBezTo>
                    <a:pt x="104238" y="49725"/>
                    <a:pt x="71306" y="58942"/>
                    <a:pt x="36129" y="44115"/>
                  </a:cubicBezTo>
                  <a:cubicBezTo>
                    <a:pt x="25393" y="39547"/>
                    <a:pt x="-18037" y="10855"/>
                    <a:pt x="8406" y="1878"/>
                  </a:cubicBezTo>
                  <a:cubicBezTo>
                    <a:pt x="21947" y="-2770"/>
                    <a:pt x="58005" y="55736"/>
                    <a:pt x="113934" y="13820"/>
                  </a:cubicBezTo>
                  <a:cubicBezTo>
                    <a:pt x="134286" y="-1408"/>
                    <a:pt x="126594" y="-6457"/>
                    <a:pt x="151274" y="12458"/>
                  </a:cubicBezTo>
                  <a:cubicBezTo>
                    <a:pt x="175872" y="31211"/>
                    <a:pt x="210889" y="34097"/>
                    <a:pt x="236369" y="15102"/>
                  </a:cubicBezTo>
                  <a:cubicBezTo>
                    <a:pt x="243020" y="10133"/>
                    <a:pt x="248228" y="2760"/>
                    <a:pt x="256401" y="356"/>
                  </a:cubicBezTo>
                  <a:lnTo>
                    <a:pt x="257122" y="115"/>
                  </a:lnTo>
                  <a:cubicBezTo>
                    <a:pt x="265215" y="-205"/>
                    <a:pt x="275311" y="13179"/>
                    <a:pt x="282282" y="17507"/>
                  </a:cubicBezTo>
                  <a:cubicBezTo>
                    <a:pt x="306401" y="32414"/>
                    <a:pt x="338853" y="30971"/>
                    <a:pt x="361689" y="14301"/>
                  </a:cubicBezTo>
                  <a:cubicBezTo>
                    <a:pt x="367218" y="10294"/>
                    <a:pt x="373788" y="1237"/>
                    <a:pt x="380519" y="35"/>
                  </a:cubicBezTo>
                  <a:cubicBezTo>
                    <a:pt x="389093" y="-1568"/>
                    <a:pt x="429477" y="52290"/>
                    <a:pt x="482041" y="16385"/>
                  </a:cubicBezTo>
                  <a:cubicBezTo>
                    <a:pt x="503676" y="1638"/>
                    <a:pt x="498307" y="-8460"/>
                    <a:pt x="519621" y="10214"/>
                  </a:cubicBezTo>
                  <a:cubicBezTo>
                    <a:pt x="545262" y="32654"/>
                    <a:pt x="581961" y="32894"/>
                    <a:pt x="609525" y="13419"/>
                  </a:cubicBezTo>
                  <a:cubicBezTo>
                    <a:pt x="615053" y="9572"/>
                    <a:pt x="620582" y="1638"/>
                    <a:pt x="627313" y="516"/>
                  </a:cubicBezTo>
                  <a:cubicBezTo>
                    <a:pt x="637329" y="-1167"/>
                    <a:pt x="643819" y="11576"/>
                    <a:pt x="637810" y="19430"/>
                  </a:cubicBezTo>
                  <a:cubicBezTo>
                    <a:pt x="607601" y="59022"/>
                    <a:pt x="543098" y="58701"/>
                    <a:pt x="505278" y="28166"/>
                  </a:cubicBezTo>
                  <a:cubicBezTo>
                    <a:pt x="470022" y="56537"/>
                    <a:pt x="423307" y="58461"/>
                    <a:pt x="386128" y="31773"/>
                  </a:cubicBezTo>
                  <a:lnTo>
                    <a:pt x="381721" y="28166"/>
                  </a:lnTo>
                  <a:cubicBezTo>
                    <a:pt x="346865" y="62308"/>
                    <a:pt x="293741" y="55576"/>
                    <a:pt x="257042" y="28166"/>
                  </a:cubicBezTo>
                  <a:cubicBezTo>
                    <a:pt x="217539" y="60865"/>
                    <a:pt x="174350" y="56297"/>
                    <a:pt x="133084" y="28166"/>
                  </a:cubicBezTo>
                  <a:close/>
                </a:path>
              </a:pathLst>
            </a:custGeom>
            <a:solidFill>
              <a:srgbClr val="213C83"/>
            </a:solidFill>
            <a:ln w="8013" cap="flat">
              <a:noFill/>
              <a:prstDash val="solid"/>
              <a:miter/>
            </a:ln>
          </p:spPr>
          <p:txBody>
            <a:bodyPr/>
            <a:lstStyle/>
            <a:p>
              <a:endParaRPr lang="en-SA"/>
            </a:p>
          </p:txBody>
        </p:sp>
        <p:sp>
          <p:nvSpPr>
            <p:cNvPr id="146" name="Freeform 145">
              <a:extLst>
                <a:ext uri="{FF2B5EF4-FFF2-40B4-BE49-F238E27FC236}">
                  <a16:creationId xmlns:a16="http://schemas.microsoft.com/office/drawing/2014/main" id="{D333DB54-5291-508E-8D39-27AC24B9B425}"/>
                </a:ext>
              </a:extLst>
            </p:cNvPr>
            <p:cNvSpPr/>
            <p:nvPr/>
          </p:nvSpPr>
          <p:spPr>
            <a:xfrm>
              <a:off x="6328800" y="3089507"/>
              <a:ext cx="34347" cy="41915"/>
            </a:xfrm>
            <a:custGeom>
              <a:avLst/>
              <a:gdLst>
                <a:gd name="csX0" fmla="*/ 18996 w 34347"/>
                <a:gd name="csY0" fmla="*/ 41836 h 41915"/>
                <a:gd name="csX1" fmla="*/ 6 w 34347"/>
                <a:gd name="csY1" fmla="*/ 23322 h 41915"/>
                <a:gd name="csX2" fmla="*/ 17153 w 34347"/>
                <a:gd name="csY2" fmla="*/ 0 h 41915"/>
                <a:gd name="csX3" fmla="*/ 18996 w 34347"/>
                <a:gd name="csY3" fmla="*/ 41916 h 41915"/>
              </a:gdLst>
              <a:ahLst/>
              <a:cxnLst>
                <a:cxn ang="0">
                  <a:pos x="csX0" y="csY0"/>
                </a:cxn>
                <a:cxn ang="0">
                  <a:pos x="csX1" y="csY1"/>
                </a:cxn>
                <a:cxn ang="0">
                  <a:pos x="csX2" y="csY2"/>
                </a:cxn>
                <a:cxn ang="0">
                  <a:pos x="csX3" y="csY3"/>
                </a:cxn>
              </a:cxnLst>
              <a:rect l="l" t="t" r="r" b="b"/>
              <a:pathLst>
                <a:path w="34347" h="41915">
                  <a:moveTo>
                    <a:pt x="18996" y="41836"/>
                  </a:moveTo>
                  <a:cubicBezTo>
                    <a:pt x="12186" y="40954"/>
                    <a:pt x="246" y="29734"/>
                    <a:pt x="6" y="23322"/>
                  </a:cubicBezTo>
                  <a:cubicBezTo>
                    <a:pt x="-314" y="15949"/>
                    <a:pt x="12265" y="5290"/>
                    <a:pt x="17153" y="0"/>
                  </a:cubicBezTo>
                  <a:cubicBezTo>
                    <a:pt x="37025" y="14266"/>
                    <a:pt x="42234" y="27650"/>
                    <a:pt x="18996" y="41916"/>
                  </a:cubicBezTo>
                  <a:close/>
                </a:path>
              </a:pathLst>
            </a:custGeom>
            <a:solidFill>
              <a:srgbClr val="213C83"/>
            </a:solidFill>
            <a:ln w="8013" cap="flat">
              <a:noFill/>
              <a:prstDash val="solid"/>
              <a:miter/>
            </a:ln>
          </p:spPr>
          <p:txBody>
            <a:bodyPr/>
            <a:lstStyle/>
            <a:p>
              <a:endParaRPr lang="en-SA"/>
            </a:p>
          </p:txBody>
        </p:sp>
        <p:sp>
          <p:nvSpPr>
            <p:cNvPr id="147" name="Freeform 146">
              <a:extLst>
                <a:ext uri="{FF2B5EF4-FFF2-40B4-BE49-F238E27FC236}">
                  <a16:creationId xmlns:a16="http://schemas.microsoft.com/office/drawing/2014/main" id="{7CB7789D-FEAD-EBEC-F50C-6A0AD9ED88D1}"/>
                </a:ext>
              </a:extLst>
            </p:cNvPr>
            <p:cNvSpPr/>
            <p:nvPr/>
          </p:nvSpPr>
          <p:spPr>
            <a:xfrm>
              <a:off x="6621192" y="3089507"/>
              <a:ext cx="34088" cy="38790"/>
            </a:xfrm>
            <a:custGeom>
              <a:avLst/>
              <a:gdLst>
                <a:gd name="csX0" fmla="*/ 18590 w 34088"/>
                <a:gd name="csY0" fmla="*/ 38790 h 38790"/>
                <a:gd name="csX1" fmla="*/ 0 w 34088"/>
                <a:gd name="csY1" fmla="*/ 23242 h 38790"/>
                <a:gd name="csX2" fmla="*/ 16987 w 34088"/>
                <a:gd name="csY2" fmla="*/ 0 h 38790"/>
                <a:gd name="csX3" fmla="*/ 18590 w 34088"/>
                <a:gd name="csY3" fmla="*/ 38790 h 38790"/>
              </a:gdLst>
              <a:ahLst/>
              <a:cxnLst>
                <a:cxn ang="0">
                  <a:pos x="csX0" y="csY0"/>
                </a:cxn>
                <a:cxn ang="0">
                  <a:pos x="csX1" y="csY1"/>
                </a:cxn>
                <a:cxn ang="0">
                  <a:pos x="csX2" y="csY2"/>
                </a:cxn>
                <a:cxn ang="0">
                  <a:pos x="csX3" y="csY3"/>
                </a:cxn>
              </a:cxnLst>
              <a:rect l="l" t="t" r="r" b="b"/>
              <a:pathLst>
                <a:path w="34088" h="38790">
                  <a:moveTo>
                    <a:pt x="18590" y="38790"/>
                  </a:moveTo>
                  <a:cubicBezTo>
                    <a:pt x="11538" y="38069"/>
                    <a:pt x="0" y="31417"/>
                    <a:pt x="0" y="23242"/>
                  </a:cubicBezTo>
                  <a:cubicBezTo>
                    <a:pt x="0" y="15548"/>
                    <a:pt x="11538" y="4969"/>
                    <a:pt x="16987" y="0"/>
                  </a:cubicBezTo>
                  <a:cubicBezTo>
                    <a:pt x="29487" y="4648"/>
                    <a:pt x="47436" y="31016"/>
                    <a:pt x="18590" y="38790"/>
                  </a:cubicBezTo>
                  <a:close/>
                </a:path>
              </a:pathLst>
            </a:custGeom>
            <a:solidFill>
              <a:srgbClr val="213C83"/>
            </a:solidFill>
            <a:ln w="8013" cap="flat">
              <a:noFill/>
              <a:prstDash val="solid"/>
              <a:miter/>
            </a:ln>
          </p:spPr>
          <p:txBody>
            <a:bodyPr/>
            <a:lstStyle/>
            <a:p>
              <a:endParaRPr lang="en-SA"/>
            </a:p>
          </p:txBody>
        </p:sp>
        <p:sp>
          <p:nvSpPr>
            <p:cNvPr id="148" name="Freeform 147">
              <a:extLst>
                <a:ext uri="{FF2B5EF4-FFF2-40B4-BE49-F238E27FC236}">
                  <a16:creationId xmlns:a16="http://schemas.microsoft.com/office/drawing/2014/main" id="{8C57AC5D-BD0A-E6B3-D9CF-1B4397C69D45}"/>
                </a:ext>
              </a:extLst>
            </p:cNvPr>
            <p:cNvSpPr/>
            <p:nvPr/>
          </p:nvSpPr>
          <p:spPr>
            <a:xfrm>
              <a:off x="6524215" y="3089507"/>
              <a:ext cx="34986" cy="38790"/>
            </a:xfrm>
            <a:custGeom>
              <a:avLst/>
              <a:gdLst>
                <a:gd name="csX0" fmla="*/ 17490 w 34986"/>
                <a:gd name="csY0" fmla="*/ 38790 h 38790"/>
                <a:gd name="csX1" fmla="*/ 22 w 34986"/>
                <a:gd name="csY1" fmla="*/ 24605 h 38790"/>
                <a:gd name="csX2" fmla="*/ 17490 w 34986"/>
                <a:gd name="csY2" fmla="*/ 0 h 38790"/>
                <a:gd name="csX3" fmla="*/ 17490 w 34986"/>
                <a:gd name="csY3" fmla="*/ 38790 h 38790"/>
              </a:gdLst>
              <a:ahLst/>
              <a:cxnLst>
                <a:cxn ang="0">
                  <a:pos x="csX0" y="csY0"/>
                </a:cxn>
                <a:cxn ang="0">
                  <a:pos x="csX1" y="csY1"/>
                </a:cxn>
                <a:cxn ang="0">
                  <a:pos x="csX2" y="csY2"/>
                </a:cxn>
                <a:cxn ang="0">
                  <a:pos x="csX3" y="csY3"/>
                </a:cxn>
              </a:cxnLst>
              <a:rect l="l" t="t" r="r" b="b"/>
              <a:pathLst>
                <a:path w="34986" h="38790">
                  <a:moveTo>
                    <a:pt x="17490" y="38790"/>
                  </a:moveTo>
                  <a:cubicBezTo>
                    <a:pt x="10359" y="37989"/>
                    <a:pt x="743" y="32539"/>
                    <a:pt x="22" y="24605"/>
                  </a:cubicBezTo>
                  <a:cubicBezTo>
                    <a:pt x="-619" y="17552"/>
                    <a:pt x="12682" y="5450"/>
                    <a:pt x="17490" y="0"/>
                  </a:cubicBezTo>
                  <a:cubicBezTo>
                    <a:pt x="32554" y="11942"/>
                    <a:pt x="47858" y="34783"/>
                    <a:pt x="17490" y="38790"/>
                  </a:cubicBezTo>
                  <a:close/>
                </a:path>
              </a:pathLst>
            </a:custGeom>
            <a:solidFill>
              <a:srgbClr val="213C83"/>
            </a:solidFill>
            <a:ln w="8013" cap="flat">
              <a:noFill/>
              <a:prstDash val="solid"/>
              <a:miter/>
            </a:ln>
          </p:spPr>
          <p:txBody>
            <a:bodyPr/>
            <a:lstStyle/>
            <a:p>
              <a:endParaRPr lang="en-SA"/>
            </a:p>
          </p:txBody>
        </p:sp>
        <p:sp>
          <p:nvSpPr>
            <p:cNvPr id="149" name="Freeform 148">
              <a:extLst>
                <a:ext uri="{FF2B5EF4-FFF2-40B4-BE49-F238E27FC236}">
                  <a16:creationId xmlns:a16="http://schemas.microsoft.com/office/drawing/2014/main" id="{179767C0-6D4F-BB64-14C8-2BCC0C9FB4D7}"/>
                </a:ext>
              </a:extLst>
            </p:cNvPr>
            <p:cNvSpPr/>
            <p:nvPr/>
          </p:nvSpPr>
          <p:spPr>
            <a:xfrm>
              <a:off x="6718844" y="3089507"/>
              <a:ext cx="35158" cy="38790"/>
            </a:xfrm>
            <a:custGeom>
              <a:avLst/>
              <a:gdLst>
                <a:gd name="csX0" fmla="*/ 19575 w 35158"/>
                <a:gd name="csY0" fmla="*/ 38790 h 38790"/>
                <a:gd name="csX1" fmla="*/ 24 w 35158"/>
                <a:gd name="csY1" fmla="*/ 22521 h 38790"/>
                <a:gd name="csX2" fmla="*/ 17492 w 35158"/>
                <a:gd name="csY2" fmla="*/ 0 h 38790"/>
                <a:gd name="csX3" fmla="*/ 34479 w 35158"/>
                <a:gd name="csY3" fmla="*/ 19876 h 38790"/>
                <a:gd name="csX4" fmla="*/ 19575 w 35158"/>
                <a:gd name="csY4" fmla="*/ 38790 h 38790"/>
              </a:gdLst>
              <a:ahLst/>
              <a:cxnLst>
                <a:cxn ang="0">
                  <a:pos x="csX0" y="csY0"/>
                </a:cxn>
                <a:cxn ang="0">
                  <a:pos x="csX1" y="csY1"/>
                </a:cxn>
                <a:cxn ang="0">
                  <a:pos x="csX2" y="csY2"/>
                </a:cxn>
                <a:cxn ang="0">
                  <a:pos x="csX3" y="csY3"/>
                </a:cxn>
                <a:cxn ang="0">
                  <a:pos x="csX4" y="csY4"/>
                </a:cxn>
              </a:cxnLst>
              <a:rect l="l" t="t" r="r" b="b"/>
              <a:pathLst>
                <a:path w="35158" h="38790">
                  <a:moveTo>
                    <a:pt x="19575" y="38790"/>
                  </a:moveTo>
                  <a:cubicBezTo>
                    <a:pt x="11803" y="37989"/>
                    <a:pt x="-617" y="31978"/>
                    <a:pt x="24" y="22521"/>
                  </a:cubicBezTo>
                  <a:cubicBezTo>
                    <a:pt x="505" y="15227"/>
                    <a:pt x="12284" y="4889"/>
                    <a:pt x="17492" y="0"/>
                  </a:cubicBezTo>
                  <a:cubicBezTo>
                    <a:pt x="21658" y="1122"/>
                    <a:pt x="32876" y="15708"/>
                    <a:pt x="34479" y="19876"/>
                  </a:cubicBezTo>
                  <a:cubicBezTo>
                    <a:pt x="38004" y="29253"/>
                    <a:pt x="27027" y="36225"/>
                    <a:pt x="19575" y="38790"/>
                  </a:cubicBezTo>
                  <a:close/>
                </a:path>
              </a:pathLst>
            </a:custGeom>
            <a:solidFill>
              <a:srgbClr val="213C83"/>
            </a:solidFill>
            <a:ln w="8013" cap="flat">
              <a:noFill/>
              <a:prstDash val="solid"/>
              <a:miter/>
            </a:ln>
          </p:spPr>
          <p:txBody>
            <a:bodyPr/>
            <a:lstStyle/>
            <a:p>
              <a:endParaRPr lang="en-SA"/>
            </a:p>
          </p:txBody>
        </p:sp>
        <p:sp>
          <p:nvSpPr>
            <p:cNvPr id="150" name="Freeform 149">
              <a:extLst>
                <a:ext uri="{FF2B5EF4-FFF2-40B4-BE49-F238E27FC236}">
                  <a16:creationId xmlns:a16="http://schemas.microsoft.com/office/drawing/2014/main" id="{3981EB67-DAD7-B22C-6225-98F8E155028E}"/>
                </a:ext>
              </a:extLst>
            </p:cNvPr>
            <p:cNvSpPr/>
            <p:nvPr/>
          </p:nvSpPr>
          <p:spPr>
            <a:xfrm>
              <a:off x="6815964" y="3089587"/>
              <a:ext cx="35995" cy="38790"/>
            </a:xfrm>
            <a:custGeom>
              <a:avLst/>
              <a:gdLst>
                <a:gd name="csX0" fmla="*/ 19170 w 35995"/>
                <a:gd name="csY0" fmla="*/ 38710 h 38790"/>
                <a:gd name="csX1" fmla="*/ 19 w 35995"/>
                <a:gd name="csY1" fmla="*/ 22440 h 38790"/>
                <a:gd name="csX2" fmla="*/ 17647 w 35995"/>
                <a:gd name="csY2" fmla="*/ 0 h 38790"/>
                <a:gd name="csX3" fmla="*/ 35756 w 35995"/>
                <a:gd name="csY3" fmla="*/ 21318 h 38790"/>
                <a:gd name="csX4" fmla="*/ 19089 w 35995"/>
                <a:gd name="csY4" fmla="*/ 38790 h 38790"/>
              </a:gdLst>
              <a:ahLst/>
              <a:cxnLst>
                <a:cxn ang="0">
                  <a:pos x="csX0" y="csY0"/>
                </a:cxn>
                <a:cxn ang="0">
                  <a:pos x="csX1" y="csY1"/>
                </a:cxn>
                <a:cxn ang="0">
                  <a:pos x="csX2" y="csY2"/>
                </a:cxn>
                <a:cxn ang="0">
                  <a:pos x="csX3" y="csY3"/>
                </a:cxn>
                <a:cxn ang="0">
                  <a:pos x="csX4" y="csY4"/>
                </a:cxn>
              </a:cxnLst>
              <a:rect l="l" t="t" r="r" b="b"/>
              <a:pathLst>
                <a:path w="35995" h="38790">
                  <a:moveTo>
                    <a:pt x="19170" y="38710"/>
                  </a:moveTo>
                  <a:cubicBezTo>
                    <a:pt x="11477" y="38469"/>
                    <a:pt x="-542" y="31417"/>
                    <a:pt x="19" y="22440"/>
                  </a:cubicBezTo>
                  <a:cubicBezTo>
                    <a:pt x="500" y="15227"/>
                    <a:pt x="12279" y="4729"/>
                    <a:pt x="17647" y="0"/>
                  </a:cubicBezTo>
                  <a:cubicBezTo>
                    <a:pt x="20852" y="1603"/>
                    <a:pt x="34714" y="17552"/>
                    <a:pt x="35756" y="21318"/>
                  </a:cubicBezTo>
                  <a:cubicBezTo>
                    <a:pt x="37919" y="29012"/>
                    <a:pt x="24859" y="37347"/>
                    <a:pt x="19089" y="38790"/>
                  </a:cubicBezTo>
                  <a:close/>
                </a:path>
              </a:pathLst>
            </a:custGeom>
            <a:solidFill>
              <a:srgbClr val="213C83"/>
            </a:solidFill>
            <a:ln w="8013" cap="flat">
              <a:noFill/>
              <a:prstDash val="solid"/>
              <a:miter/>
            </a:ln>
          </p:spPr>
          <p:txBody>
            <a:bodyPr/>
            <a:lstStyle/>
            <a:p>
              <a:endParaRPr lang="en-SA"/>
            </a:p>
          </p:txBody>
        </p:sp>
        <p:sp>
          <p:nvSpPr>
            <p:cNvPr id="151" name="Freeform 150">
              <a:extLst>
                <a:ext uri="{FF2B5EF4-FFF2-40B4-BE49-F238E27FC236}">
                  <a16:creationId xmlns:a16="http://schemas.microsoft.com/office/drawing/2014/main" id="{A9035908-2CF8-548F-09A3-5E41222E9775}"/>
                </a:ext>
              </a:extLst>
            </p:cNvPr>
            <p:cNvSpPr/>
            <p:nvPr/>
          </p:nvSpPr>
          <p:spPr>
            <a:xfrm>
              <a:off x="6912937" y="3089427"/>
              <a:ext cx="34432" cy="41915"/>
            </a:xfrm>
            <a:custGeom>
              <a:avLst/>
              <a:gdLst>
                <a:gd name="csX0" fmla="*/ 18270 w 34432"/>
                <a:gd name="csY0" fmla="*/ 41916 h 41915"/>
                <a:gd name="csX1" fmla="*/ 2 w 34432"/>
                <a:gd name="csY1" fmla="*/ 23242 h 41915"/>
                <a:gd name="csX2" fmla="*/ 17229 w 34432"/>
                <a:gd name="csY2" fmla="*/ 0 h 41915"/>
                <a:gd name="csX3" fmla="*/ 18270 w 34432"/>
                <a:gd name="csY3" fmla="*/ 41916 h 41915"/>
              </a:gdLst>
              <a:ahLst/>
              <a:cxnLst>
                <a:cxn ang="0">
                  <a:pos x="csX0" y="csY0"/>
                </a:cxn>
                <a:cxn ang="0">
                  <a:pos x="csX1" y="csY1"/>
                </a:cxn>
                <a:cxn ang="0">
                  <a:pos x="csX2" y="csY2"/>
                </a:cxn>
                <a:cxn ang="0">
                  <a:pos x="csX3" y="csY3"/>
                </a:cxn>
              </a:cxnLst>
              <a:rect l="l" t="t" r="r" b="b"/>
              <a:pathLst>
                <a:path w="34432" h="41915">
                  <a:moveTo>
                    <a:pt x="18270" y="41916"/>
                  </a:moveTo>
                  <a:cubicBezTo>
                    <a:pt x="11620" y="39672"/>
                    <a:pt x="161" y="30455"/>
                    <a:pt x="2" y="23242"/>
                  </a:cubicBezTo>
                  <a:cubicBezTo>
                    <a:pt x="-159" y="15789"/>
                    <a:pt x="12100" y="5450"/>
                    <a:pt x="17229" y="0"/>
                  </a:cubicBezTo>
                  <a:cubicBezTo>
                    <a:pt x="35979" y="13464"/>
                    <a:pt x="43591" y="29333"/>
                    <a:pt x="18270" y="41916"/>
                  </a:cubicBezTo>
                  <a:close/>
                </a:path>
              </a:pathLst>
            </a:custGeom>
            <a:solidFill>
              <a:srgbClr val="213C83"/>
            </a:solidFill>
            <a:ln w="8013" cap="flat">
              <a:noFill/>
              <a:prstDash val="solid"/>
              <a:miter/>
            </a:ln>
          </p:spPr>
          <p:txBody>
            <a:bodyPr/>
            <a:lstStyle/>
            <a:p>
              <a:endParaRPr lang="en-SA"/>
            </a:p>
          </p:txBody>
        </p:sp>
        <p:sp>
          <p:nvSpPr>
            <p:cNvPr id="152" name="Freeform 151">
              <a:extLst>
                <a:ext uri="{FF2B5EF4-FFF2-40B4-BE49-F238E27FC236}">
                  <a16:creationId xmlns:a16="http://schemas.microsoft.com/office/drawing/2014/main" id="{D02D22A7-3F2A-D0D0-AA56-2DB66719C094}"/>
                </a:ext>
              </a:extLst>
            </p:cNvPr>
            <p:cNvSpPr/>
            <p:nvPr/>
          </p:nvSpPr>
          <p:spPr>
            <a:xfrm>
              <a:off x="6425917" y="3089427"/>
              <a:ext cx="35496" cy="42010"/>
            </a:xfrm>
            <a:custGeom>
              <a:avLst/>
              <a:gdLst>
                <a:gd name="csX0" fmla="*/ 18353 w 35496"/>
                <a:gd name="csY0" fmla="*/ 41916 h 42010"/>
                <a:gd name="csX1" fmla="*/ 3 w 35496"/>
                <a:gd name="csY1" fmla="*/ 22361 h 42010"/>
                <a:gd name="csX2" fmla="*/ 18353 w 35496"/>
                <a:gd name="csY2" fmla="*/ 0 h 42010"/>
                <a:gd name="csX3" fmla="*/ 34619 w 35496"/>
                <a:gd name="csY3" fmla="*/ 19796 h 42010"/>
                <a:gd name="csX4" fmla="*/ 18353 w 35496"/>
                <a:gd name="csY4" fmla="*/ 41836 h 42010"/>
              </a:gdLst>
              <a:ahLst/>
              <a:cxnLst>
                <a:cxn ang="0">
                  <a:pos x="csX0" y="csY0"/>
                </a:cxn>
                <a:cxn ang="0">
                  <a:pos x="csX1" y="csY1"/>
                </a:cxn>
                <a:cxn ang="0">
                  <a:pos x="csX2" y="csY2"/>
                </a:cxn>
                <a:cxn ang="0">
                  <a:pos x="csX3" y="csY3"/>
                </a:cxn>
                <a:cxn ang="0">
                  <a:pos x="csX4" y="csY4"/>
                </a:cxn>
              </a:cxnLst>
              <a:rect l="l" t="t" r="r" b="b"/>
              <a:pathLst>
                <a:path w="35496" h="42010">
                  <a:moveTo>
                    <a:pt x="18353" y="41916"/>
                  </a:moveTo>
                  <a:cubicBezTo>
                    <a:pt x="12103" y="43358"/>
                    <a:pt x="-237" y="27971"/>
                    <a:pt x="3" y="22361"/>
                  </a:cubicBezTo>
                  <a:cubicBezTo>
                    <a:pt x="244" y="16991"/>
                    <a:pt x="13946" y="3767"/>
                    <a:pt x="18353" y="0"/>
                  </a:cubicBezTo>
                  <a:cubicBezTo>
                    <a:pt x="18513" y="160"/>
                    <a:pt x="34458" y="19555"/>
                    <a:pt x="34619" y="19796"/>
                  </a:cubicBezTo>
                  <a:cubicBezTo>
                    <a:pt x="39186" y="28452"/>
                    <a:pt x="24763" y="38710"/>
                    <a:pt x="18353" y="41836"/>
                  </a:cubicBezTo>
                  <a:close/>
                </a:path>
              </a:pathLst>
            </a:custGeom>
            <a:solidFill>
              <a:srgbClr val="213C83"/>
            </a:solidFill>
            <a:ln w="8013" cap="flat">
              <a:noFill/>
              <a:prstDash val="solid"/>
              <a:miter/>
            </a:ln>
          </p:spPr>
          <p:txBody>
            <a:bodyPr/>
            <a:lstStyle/>
            <a:p>
              <a:endParaRPr lang="en-SA"/>
            </a:p>
          </p:txBody>
        </p:sp>
        <p:sp>
          <p:nvSpPr>
            <p:cNvPr id="153" name="Freeform 152">
              <a:extLst>
                <a:ext uri="{FF2B5EF4-FFF2-40B4-BE49-F238E27FC236}">
                  <a16:creationId xmlns:a16="http://schemas.microsoft.com/office/drawing/2014/main" id="{15D53E21-6519-FCA1-4C3F-DD6E12E290B4}"/>
                </a:ext>
              </a:extLst>
            </p:cNvPr>
            <p:cNvSpPr/>
            <p:nvPr/>
          </p:nvSpPr>
          <p:spPr>
            <a:xfrm>
              <a:off x="6621709" y="3177987"/>
              <a:ext cx="34642" cy="40232"/>
            </a:xfrm>
            <a:custGeom>
              <a:avLst/>
              <a:gdLst>
                <a:gd name="csX0" fmla="*/ 18073 w 34642"/>
                <a:gd name="csY0" fmla="*/ 40233 h 40232"/>
                <a:gd name="csX1" fmla="*/ 16470 w 34642"/>
                <a:gd name="csY1" fmla="*/ 0 h 40232"/>
                <a:gd name="csX2" fmla="*/ 18073 w 34642"/>
                <a:gd name="csY2" fmla="*/ 40233 h 40232"/>
              </a:gdLst>
              <a:ahLst/>
              <a:cxnLst>
                <a:cxn ang="0">
                  <a:pos x="csX0" y="csY0"/>
                </a:cxn>
                <a:cxn ang="0">
                  <a:pos x="csX1" y="csY1"/>
                </a:cxn>
                <a:cxn ang="0">
                  <a:pos x="csX2" y="csY2"/>
                </a:cxn>
              </a:cxnLst>
              <a:rect l="l" t="t" r="r" b="b"/>
              <a:pathLst>
                <a:path w="34642" h="40232">
                  <a:moveTo>
                    <a:pt x="18073" y="40233"/>
                  </a:moveTo>
                  <a:cubicBezTo>
                    <a:pt x="-14299" y="35664"/>
                    <a:pt x="4291" y="12663"/>
                    <a:pt x="16470" y="0"/>
                  </a:cubicBezTo>
                  <a:cubicBezTo>
                    <a:pt x="32496" y="14025"/>
                    <a:pt x="46999" y="29253"/>
                    <a:pt x="18073" y="40233"/>
                  </a:cubicBezTo>
                  <a:close/>
                </a:path>
              </a:pathLst>
            </a:custGeom>
            <a:solidFill>
              <a:srgbClr val="213C83"/>
            </a:solidFill>
            <a:ln w="8013" cap="flat">
              <a:noFill/>
              <a:prstDash val="solid"/>
              <a:miter/>
            </a:ln>
          </p:spPr>
          <p:txBody>
            <a:bodyPr/>
            <a:lstStyle/>
            <a:p>
              <a:endParaRPr lang="en-SA"/>
            </a:p>
          </p:txBody>
        </p:sp>
        <p:sp>
          <p:nvSpPr>
            <p:cNvPr id="154" name="Freeform 153">
              <a:extLst>
                <a:ext uri="{FF2B5EF4-FFF2-40B4-BE49-F238E27FC236}">
                  <a16:creationId xmlns:a16="http://schemas.microsoft.com/office/drawing/2014/main" id="{730D9798-A555-28F0-19E4-089026522D01}"/>
                </a:ext>
              </a:extLst>
            </p:cNvPr>
            <p:cNvSpPr/>
            <p:nvPr/>
          </p:nvSpPr>
          <p:spPr>
            <a:xfrm>
              <a:off x="6328645" y="3177987"/>
              <a:ext cx="35056" cy="40232"/>
            </a:xfrm>
            <a:custGeom>
              <a:avLst/>
              <a:gdLst>
                <a:gd name="csX0" fmla="*/ 19151 w 35056"/>
                <a:gd name="csY0" fmla="*/ 40233 h 40232"/>
                <a:gd name="csX1" fmla="*/ 0 w 35056"/>
                <a:gd name="csY1" fmla="*/ 23723 h 40232"/>
                <a:gd name="csX2" fmla="*/ 17308 w 35056"/>
                <a:gd name="csY2" fmla="*/ 0 h 40232"/>
                <a:gd name="csX3" fmla="*/ 19151 w 35056"/>
                <a:gd name="csY3" fmla="*/ 40233 h 40232"/>
              </a:gdLst>
              <a:ahLst/>
              <a:cxnLst>
                <a:cxn ang="0">
                  <a:pos x="csX0" y="csY0"/>
                </a:cxn>
                <a:cxn ang="0">
                  <a:pos x="csX1" y="csY1"/>
                </a:cxn>
                <a:cxn ang="0">
                  <a:pos x="csX2" y="csY2"/>
                </a:cxn>
                <a:cxn ang="0">
                  <a:pos x="csX3" y="csY3"/>
                </a:cxn>
              </a:cxnLst>
              <a:rect l="l" t="t" r="r" b="b"/>
              <a:pathLst>
                <a:path w="35056" h="40232">
                  <a:moveTo>
                    <a:pt x="19151" y="40233"/>
                  </a:moveTo>
                  <a:cubicBezTo>
                    <a:pt x="10898" y="39832"/>
                    <a:pt x="-80" y="33020"/>
                    <a:pt x="0" y="23723"/>
                  </a:cubicBezTo>
                  <a:cubicBezTo>
                    <a:pt x="0" y="15468"/>
                    <a:pt x="11619" y="5450"/>
                    <a:pt x="17308" y="0"/>
                  </a:cubicBezTo>
                  <a:cubicBezTo>
                    <a:pt x="33013" y="6812"/>
                    <a:pt x="46956" y="35103"/>
                    <a:pt x="19151" y="40233"/>
                  </a:cubicBezTo>
                  <a:close/>
                </a:path>
              </a:pathLst>
            </a:custGeom>
            <a:solidFill>
              <a:srgbClr val="213C83"/>
            </a:solidFill>
            <a:ln w="8013" cap="flat">
              <a:noFill/>
              <a:prstDash val="solid"/>
              <a:miter/>
            </a:ln>
          </p:spPr>
          <p:txBody>
            <a:bodyPr/>
            <a:lstStyle/>
            <a:p>
              <a:endParaRPr lang="en-SA"/>
            </a:p>
          </p:txBody>
        </p:sp>
        <p:sp>
          <p:nvSpPr>
            <p:cNvPr id="155" name="Freeform 154">
              <a:extLst>
                <a:ext uri="{FF2B5EF4-FFF2-40B4-BE49-F238E27FC236}">
                  <a16:creationId xmlns:a16="http://schemas.microsoft.com/office/drawing/2014/main" id="{34067363-65BF-C7A9-D5E8-879B29886C97}"/>
                </a:ext>
              </a:extLst>
            </p:cNvPr>
            <p:cNvSpPr/>
            <p:nvPr/>
          </p:nvSpPr>
          <p:spPr>
            <a:xfrm>
              <a:off x="6524629" y="3177987"/>
              <a:ext cx="34257" cy="40232"/>
            </a:xfrm>
            <a:custGeom>
              <a:avLst/>
              <a:gdLst>
                <a:gd name="csX0" fmla="*/ 18680 w 34257"/>
                <a:gd name="csY0" fmla="*/ 40233 h 40232"/>
                <a:gd name="csX1" fmla="*/ 10 w 34257"/>
                <a:gd name="csY1" fmla="*/ 24925 h 40232"/>
                <a:gd name="csX2" fmla="*/ 17077 w 34257"/>
                <a:gd name="csY2" fmla="*/ 0 h 40232"/>
                <a:gd name="csX3" fmla="*/ 18680 w 34257"/>
                <a:gd name="csY3" fmla="*/ 40233 h 40232"/>
              </a:gdLst>
              <a:ahLst/>
              <a:cxnLst>
                <a:cxn ang="0">
                  <a:pos x="csX0" y="csY0"/>
                </a:cxn>
                <a:cxn ang="0">
                  <a:pos x="csX1" y="csY1"/>
                </a:cxn>
                <a:cxn ang="0">
                  <a:pos x="csX2" y="csY2"/>
                </a:cxn>
                <a:cxn ang="0">
                  <a:pos x="csX3" y="csY3"/>
                </a:cxn>
              </a:cxnLst>
              <a:rect l="l" t="t" r="r" b="b"/>
              <a:pathLst>
                <a:path w="34257" h="40232">
                  <a:moveTo>
                    <a:pt x="18680" y="40233"/>
                  </a:moveTo>
                  <a:cubicBezTo>
                    <a:pt x="11148" y="39752"/>
                    <a:pt x="410" y="33340"/>
                    <a:pt x="10" y="24925"/>
                  </a:cubicBezTo>
                  <a:cubicBezTo>
                    <a:pt x="-391" y="16269"/>
                    <a:pt x="11628" y="6091"/>
                    <a:pt x="17077" y="0"/>
                  </a:cubicBezTo>
                  <a:cubicBezTo>
                    <a:pt x="30458" y="13624"/>
                    <a:pt x="47125" y="30375"/>
                    <a:pt x="18680" y="40233"/>
                  </a:cubicBezTo>
                  <a:close/>
                </a:path>
              </a:pathLst>
            </a:custGeom>
            <a:solidFill>
              <a:srgbClr val="213C83"/>
            </a:solidFill>
            <a:ln w="8013" cap="flat">
              <a:noFill/>
              <a:prstDash val="solid"/>
              <a:miter/>
            </a:ln>
          </p:spPr>
          <p:txBody>
            <a:bodyPr/>
            <a:lstStyle/>
            <a:p>
              <a:endParaRPr lang="en-SA"/>
            </a:p>
          </p:txBody>
        </p:sp>
        <p:sp>
          <p:nvSpPr>
            <p:cNvPr id="156" name="Freeform 155">
              <a:extLst>
                <a:ext uri="{FF2B5EF4-FFF2-40B4-BE49-F238E27FC236}">
                  <a16:creationId xmlns:a16="http://schemas.microsoft.com/office/drawing/2014/main" id="{DA42D0C6-023A-9AE6-96CF-A2C4932983EA}"/>
                </a:ext>
              </a:extLst>
            </p:cNvPr>
            <p:cNvSpPr/>
            <p:nvPr/>
          </p:nvSpPr>
          <p:spPr>
            <a:xfrm>
              <a:off x="6426058" y="3177987"/>
              <a:ext cx="36240" cy="40232"/>
            </a:xfrm>
            <a:custGeom>
              <a:avLst/>
              <a:gdLst>
                <a:gd name="csX0" fmla="*/ 18212 w 36240"/>
                <a:gd name="csY0" fmla="*/ 40233 h 40232"/>
                <a:gd name="csX1" fmla="*/ 103 w 36240"/>
                <a:gd name="csY1" fmla="*/ 22280 h 40232"/>
                <a:gd name="csX2" fmla="*/ 18212 w 36240"/>
                <a:gd name="csY2" fmla="*/ 0 h 40232"/>
                <a:gd name="csX3" fmla="*/ 36241 w 36240"/>
                <a:gd name="csY3" fmla="*/ 22921 h 40232"/>
                <a:gd name="csX4" fmla="*/ 18212 w 36240"/>
                <a:gd name="csY4" fmla="*/ 40233 h 40232"/>
              </a:gdLst>
              <a:ahLst/>
              <a:cxnLst>
                <a:cxn ang="0">
                  <a:pos x="csX0" y="csY0"/>
                </a:cxn>
                <a:cxn ang="0">
                  <a:pos x="csX1" y="csY1"/>
                </a:cxn>
                <a:cxn ang="0">
                  <a:pos x="csX2" y="csY2"/>
                </a:cxn>
                <a:cxn ang="0">
                  <a:pos x="csX3" y="csY3"/>
                </a:cxn>
                <a:cxn ang="0">
                  <a:pos x="csX4" y="csY4"/>
                </a:cxn>
              </a:cxnLst>
              <a:rect l="l" t="t" r="r" b="b"/>
              <a:pathLst>
                <a:path w="36240" h="40232">
                  <a:moveTo>
                    <a:pt x="18212" y="40233"/>
                  </a:moveTo>
                  <a:cubicBezTo>
                    <a:pt x="9718" y="39351"/>
                    <a:pt x="-1179" y="32058"/>
                    <a:pt x="103" y="22280"/>
                  </a:cubicBezTo>
                  <a:cubicBezTo>
                    <a:pt x="1065" y="14666"/>
                    <a:pt x="12443" y="4808"/>
                    <a:pt x="18212" y="0"/>
                  </a:cubicBezTo>
                  <a:cubicBezTo>
                    <a:pt x="24302" y="7293"/>
                    <a:pt x="32315" y="14186"/>
                    <a:pt x="36241" y="22921"/>
                  </a:cubicBezTo>
                  <a:cubicBezTo>
                    <a:pt x="33436" y="31577"/>
                    <a:pt x="27507" y="38630"/>
                    <a:pt x="18212" y="40233"/>
                  </a:cubicBezTo>
                  <a:close/>
                </a:path>
              </a:pathLst>
            </a:custGeom>
            <a:solidFill>
              <a:srgbClr val="213C83"/>
            </a:solidFill>
            <a:ln w="8013" cap="flat">
              <a:noFill/>
              <a:prstDash val="solid"/>
              <a:miter/>
            </a:ln>
          </p:spPr>
          <p:txBody>
            <a:bodyPr/>
            <a:lstStyle/>
            <a:p>
              <a:endParaRPr lang="en-SA"/>
            </a:p>
          </p:txBody>
        </p:sp>
        <p:sp>
          <p:nvSpPr>
            <p:cNvPr id="157" name="Freeform 156">
              <a:extLst>
                <a:ext uri="{FF2B5EF4-FFF2-40B4-BE49-F238E27FC236}">
                  <a16:creationId xmlns:a16="http://schemas.microsoft.com/office/drawing/2014/main" id="{0E3FDBBD-454E-E5E6-58EB-AD9C61C8CC95}"/>
                </a:ext>
              </a:extLst>
            </p:cNvPr>
            <p:cNvSpPr/>
            <p:nvPr/>
          </p:nvSpPr>
          <p:spPr>
            <a:xfrm>
              <a:off x="6815022" y="3177987"/>
              <a:ext cx="37502" cy="40232"/>
            </a:xfrm>
            <a:custGeom>
              <a:avLst/>
              <a:gdLst>
                <a:gd name="csX0" fmla="*/ 0 w 37502"/>
                <a:gd name="csY0" fmla="*/ 22921 h 40232"/>
                <a:gd name="csX1" fmla="*/ 18670 w 37502"/>
                <a:gd name="csY1" fmla="*/ 0 h 40232"/>
                <a:gd name="csX2" fmla="*/ 37260 w 37502"/>
                <a:gd name="csY2" fmla="*/ 21559 h 40232"/>
                <a:gd name="csX3" fmla="*/ 20112 w 37502"/>
                <a:gd name="csY3" fmla="*/ 40233 h 40232"/>
                <a:gd name="csX4" fmla="*/ 0 w 37502"/>
                <a:gd name="csY4" fmla="*/ 22921 h 40232"/>
              </a:gdLst>
              <a:ahLst/>
              <a:cxnLst>
                <a:cxn ang="0">
                  <a:pos x="csX0" y="csY0"/>
                </a:cxn>
                <a:cxn ang="0">
                  <a:pos x="csX1" y="csY1"/>
                </a:cxn>
                <a:cxn ang="0">
                  <a:pos x="csX2" y="csY2"/>
                </a:cxn>
                <a:cxn ang="0">
                  <a:pos x="csX3" y="csY3"/>
                </a:cxn>
                <a:cxn ang="0">
                  <a:pos x="csX4" y="csY4"/>
                </a:cxn>
              </a:cxnLst>
              <a:rect l="l" t="t" r="r" b="b"/>
              <a:pathLst>
                <a:path w="37502" h="40232">
                  <a:moveTo>
                    <a:pt x="0" y="22921"/>
                  </a:moveTo>
                  <a:cubicBezTo>
                    <a:pt x="3365" y="14506"/>
                    <a:pt x="12340" y="6492"/>
                    <a:pt x="18670" y="0"/>
                  </a:cubicBezTo>
                  <a:cubicBezTo>
                    <a:pt x="21715" y="1683"/>
                    <a:pt x="36458" y="18433"/>
                    <a:pt x="37260" y="21559"/>
                  </a:cubicBezTo>
                  <a:cubicBezTo>
                    <a:pt x="39423" y="29894"/>
                    <a:pt x="26603" y="38550"/>
                    <a:pt x="20112" y="40233"/>
                  </a:cubicBezTo>
                  <a:cubicBezTo>
                    <a:pt x="10257" y="39511"/>
                    <a:pt x="3365" y="31818"/>
                    <a:pt x="0" y="22921"/>
                  </a:cubicBezTo>
                  <a:close/>
                </a:path>
              </a:pathLst>
            </a:custGeom>
            <a:solidFill>
              <a:srgbClr val="213C83"/>
            </a:solidFill>
            <a:ln w="8013" cap="flat">
              <a:noFill/>
              <a:prstDash val="solid"/>
              <a:miter/>
            </a:ln>
          </p:spPr>
          <p:txBody>
            <a:bodyPr/>
            <a:lstStyle/>
            <a:p>
              <a:endParaRPr lang="en-SA"/>
            </a:p>
          </p:txBody>
        </p:sp>
        <p:sp>
          <p:nvSpPr>
            <p:cNvPr id="158" name="Freeform 157">
              <a:extLst>
                <a:ext uri="{FF2B5EF4-FFF2-40B4-BE49-F238E27FC236}">
                  <a16:creationId xmlns:a16="http://schemas.microsoft.com/office/drawing/2014/main" id="{46439122-C3CB-2F7E-9CED-FD564E4E59B3}"/>
                </a:ext>
              </a:extLst>
            </p:cNvPr>
            <p:cNvSpPr/>
            <p:nvPr/>
          </p:nvSpPr>
          <p:spPr>
            <a:xfrm>
              <a:off x="6719025" y="3179029"/>
              <a:ext cx="35082" cy="39190"/>
            </a:xfrm>
            <a:custGeom>
              <a:avLst/>
              <a:gdLst>
                <a:gd name="csX0" fmla="*/ 19394 w 35082"/>
                <a:gd name="csY0" fmla="*/ 39191 h 39190"/>
                <a:gd name="csX1" fmla="*/ 3 w 35082"/>
                <a:gd name="csY1" fmla="*/ 23803 h 39190"/>
                <a:gd name="csX2" fmla="*/ 17311 w 35082"/>
                <a:gd name="csY2" fmla="*/ 0 h 39190"/>
                <a:gd name="csX3" fmla="*/ 19394 w 35082"/>
                <a:gd name="csY3" fmla="*/ 39111 h 39190"/>
              </a:gdLst>
              <a:ahLst/>
              <a:cxnLst>
                <a:cxn ang="0">
                  <a:pos x="csX0" y="csY0"/>
                </a:cxn>
                <a:cxn ang="0">
                  <a:pos x="csX1" y="csY1"/>
                </a:cxn>
                <a:cxn ang="0">
                  <a:pos x="csX2" y="csY2"/>
                </a:cxn>
                <a:cxn ang="0">
                  <a:pos x="csX3" y="csY3"/>
                </a:cxn>
              </a:cxnLst>
              <a:rect l="l" t="t" r="r" b="b"/>
              <a:pathLst>
                <a:path w="35082" h="39190">
                  <a:moveTo>
                    <a:pt x="19394" y="39191"/>
                  </a:moveTo>
                  <a:cubicBezTo>
                    <a:pt x="11462" y="38870"/>
                    <a:pt x="324" y="32779"/>
                    <a:pt x="3" y="23803"/>
                  </a:cubicBezTo>
                  <a:cubicBezTo>
                    <a:pt x="-237" y="16430"/>
                    <a:pt x="12263" y="5530"/>
                    <a:pt x="17311" y="0"/>
                  </a:cubicBezTo>
                  <a:cubicBezTo>
                    <a:pt x="32936" y="12663"/>
                    <a:pt x="46958" y="29173"/>
                    <a:pt x="19394" y="39111"/>
                  </a:cubicBezTo>
                  <a:close/>
                </a:path>
              </a:pathLst>
            </a:custGeom>
            <a:solidFill>
              <a:srgbClr val="213C83"/>
            </a:solidFill>
            <a:ln w="8013" cap="flat">
              <a:noFill/>
              <a:prstDash val="solid"/>
              <a:miter/>
            </a:ln>
          </p:spPr>
          <p:txBody>
            <a:bodyPr/>
            <a:lstStyle/>
            <a:p>
              <a:endParaRPr lang="en-SA"/>
            </a:p>
          </p:txBody>
        </p:sp>
        <p:sp>
          <p:nvSpPr>
            <p:cNvPr id="159" name="Freeform 158">
              <a:extLst>
                <a:ext uri="{FF2B5EF4-FFF2-40B4-BE49-F238E27FC236}">
                  <a16:creationId xmlns:a16="http://schemas.microsoft.com/office/drawing/2014/main" id="{95A67F66-1D90-5AFA-D5E5-C0BADCBBCFD3}"/>
                </a:ext>
              </a:extLst>
            </p:cNvPr>
            <p:cNvSpPr/>
            <p:nvPr/>
          </p:nvSpPr>
          <p:spPr>
            <a:xfrm>
              <a:off x="6914546" y="3182395"/>
              <a:ext cx="32167" cy="37507"/>
            </a:xfrm>
            <a:custGeom>
              <a:avLst/>
              <a:gdLst>
                <a:gd name="csX0" fmla="*/ 16661 w 32167"/>
                <a:gd name="csY0" fmla="*/ 37508 h 37507"/>
                <a:gd name="csX1" fmla="*/ 15620 w 32167"/>
                <a:gd name="csY1" fmla="*/ 0 h 37507"/>
                <a:gd name="csX2" fmla="*/ 16661 w 32167"/>
                <a:gd name="csY2" fmla="*/ 37508 h 37507"/>
              </a:gdLst>
              <a:ahLst/>
              <a:cxnLst>
                <a:cxn ang="0">
                  <a:pos x="csX0" y="csY0"/>
                </a:cxn>
                <a:cxn ang="0">
                  <a:pos x="csX1" y="csY1"/>
                </a:cxn>
                <a:cxn ang="0">
                  <a:pos x="csX2" y="csY2"/>
                </a:cxn>
              </a:cxnLst>
              <a:rect l="l" t="t" r="r" b="b"/>
              <a:pathLst>
                <a:path w="32167" h="37507">
                  <a:moveTo>
                    <a:pt x="16661" y="37508"/>
                  </a:moveTo>
                  <a:cubicBezTo>
                    <a:pt x="1116" y="36306"/>
                    <a:pt x="-10903" y="14266"/>
                    <a:pt x="15620" y="0"/>
                  </a:cubicBezTo>
                  <a:cubicBezTo>
                    <a:pt x="32687" y="2565"/>
                    <a:pt x="41741" y="24685"/>
                    <a:pt x="16661" y="37508"/>
                  </a:cubicBezTo>
                  <a:close/>
                </a:path>
              </a:pathLst>
            </a:custGeom>
            <a:solidFill>
              <a:srgbClr val="213C83"/>
            </a:solidFill>
            <a:ln w="8013" cap="flat">
              <a:noFill/>
              <a:prstDash val="solid"/>
              <a:miter/>
            </a:ln>
          </p:spPr>
          <p:txBody>
            <a:bodyPr/>
            <a:lstStyle/>
            <a:p>
              <a:endParaRPr lang="en-SA"/>
            </a:p>
          </p:txBody>
        </p:sp>
      </p:grpSp>
      <p:grpSp>
        <p:nvGrpSpPr>
          <p:cNvPr id="160" name="Graphic 3">
            <a:extLst>
              <a:ext uri="{FF2B5EF4-FFF2-40B4-BE49-F238E27FC236}">
                <a16:creationId xmlns:a16="http://schemas.microsoft.com/office/drawing/2014/main" id="{3E23FC83-DF8F-A0EC-FDCF-96DEEE5FD063}"/>
              </a:ext>
            </a:extLst>
          </p:cNvPr>
          <p:cNvGrpSpPr/>
          <p:nvPr/>
        </p:nvGrpSpPr>
        <p:grpSpPr>
          <a:xfrm>
            <a:off x="8212852" y="3233312"/>
            <a:ext cx="494599" cy="655807"/>
            <a:chOff x="7485064" y="2476397"/>
            <a:chExt cx="671379" cy="890207"/>
          </a:xfrm>
          <a:solidFill>
            <a:srgbClr val="213C83"/>
          </a:solidFill>
        </p:grpSpPr>
        <p:sp>
          <p:nvSpPr>
            <p:cNvPr id="161" name="Freeform 160">
              <a:extLst>
                <a:ext uri="{FF2B5EF4-FFF2-40B4-BE49-F238E27FC236}">
                  <a16:creationId xmlns:a16="http://schemas.microsoft.com/office/drawing/2014/main" id="{83EBC818-B53B-8051-03A3-F5D7568B99CC}"/>
                </a:ext>
              </a:extLst>
            </p:cNvPr>
            <p:cNvSpPr/>
            <p:nvPr/>
          </p:nvSpPr>
          <p:spPr>
            <a:xfrm>
              <a:off x="7485064" y="2476397"/>
              <a:ext cx="671379" cy="890207"/>
            </a:xfrm>
            <a:custGeom>
              <a:avLst/>
              <a:gdLst>
                <a:gd name="csX0" fmla="*/ 339088 w 671379"/>
                <a:gd name="csY0" fmla="*/ 890011 h 890207"/>
                <a:gd name="csX1" fmla="*/ 19858 w 671379"/>
                <a:gd name="csY1" fmla="*/ 662559 h 890207"/>
                <a:gd name="csX2" fmla="*/ 11044 w 671379"/>
                <a:gd name="csY2" fmla="*/ 475101 h 890207"/>
                <a:gd name="csX3" fmla="*/ 184281 w 671379"/>
                <a:gd name="csY3" fmla="*/ 197719 h 890207"/>
                <a:gd name="csX4" fmla="*/ 302870 w 671379"/>
                <a:gd name="csY4" fmla="*/ 47848 h 890207"/>
                <a:gd name="csX5" fmla="*/ 333238 w 671379"/>
                <a:gd name="csY5" fmla="*/ 1 h 890207"/>
                <a:gd name="csX6" fmla="*/ 333879 w 671379"/>
                <a:gd name="csY6" fmla="*/ 1 h 890207"/>
                <a:gd name="csX7" fmla="*/ 365209 w 671379"/>
                <a:gd name="csY7" fmla="*/ 41276 h 890207"/>
                <a:gd name="csX8" fmla="*/ 551106 w 671379"/>
                <a:gd name="csY8" fmla="*/ 273296 h 890207"/>
                <a:gd name="csX9" fmla="*/ 671378 w 671379"/>
                <a:gd name="csY9" fmla="*/ 545708 h 890207"/>
                <a:gd name="csX10" fmla="*/ 339088 w 671379"/>
                <a:gd name="csY10" fmla="*/ 889931 h 890207"/>
                <a:gd name="csX11" fmla="*/ 335322 w 671379"/>
                <a:gd name="csY11" fmla="*/ 38872 h 890207"/>
                <a:gd name="csX12" fmla="*/ 151348 w 671379"/>
                <a:gd name="csY12" fmla="*/ 271773 h 890207"/>
                <a:gd name="csX13" fmla="*/ 27310 w 671379"/>
                <a:gd name="csY13" fmla="*/ 502991 h 890207"/>
                <a:gd name="csX14" fmla="*/ 37006 w 671379"/>
                <a:gd name="csY14" fmla="*/ 638917 h 890207"/>
                <a:gd name="csX15" fmla="*/ 593013 w 671379"/>
                <a:gd name="csY15" fmla="*/ 729160 h 890207"/>
                <a:gd name="csX16" fmla="*/ 575945 w 671379"/>
                <a:gd name="csY16" fmla="*/ 350235 h 890207"/>
                <a:gd name="csX17" fmla="*/ 484600 w 671379"/>
                <a:gd name="csY17" fmla="*/ 442722 h 890207"/>
                <a:gd name="csX18" fmla="*/ 502789 w 671379"/>
                <a:gd name="csY18" fmla="*/ 463720 h 890207"/>
                <a:gd name="csX19" fmla="*/ 462324 w 671379"/>
                <a:gd name="csY19" fmla="*/ 765386 h 890207"/>
                <a:gd name="csX20" fmla="*/ 128432 w 671379"/>
                <a:gd name="csY20" fmla="*/ 560615 h 890207"/>
                <a:gd name="csX21" fmla="*/ 372822 w 671379"/>
                <a:gd name="csY21" fmla="*/ 385579 h 890207"/>
                <a:gd name="csX22" fmla="*/ 381315 w 671379"/>
                <a:gd name="csY22" fmla="*/ 386941 h 890207"/>
                <a:gd name="csX23" fmla="*/ 375866 w 671379"/>
                <a:gd name="csY23" fmla="*/ 304232 h 890207"/>
                <a:gd name="csX24" fmla="*/ 409039 w 671379"/>
                <a:gd name="csY24" fmla="*/ 284356 h 890207"/>
                <a:gd name="csX25" fmla="*/ 400305 w 671379"/>
                <a:gd name="csY25" fmla="*/ 306075 h 890207"/>
                <a:gd name="csX26" fmla="*/ 432998 w 671379"/>
                <a:gd name="csY26" fmla="*/ 408019 h 890207"/>
                <a:gd name="csX27" fmla="*/ 548942 w 671379"/>
                <a:gd name="csY27" fmla="*/ 311445 h 890207"/>
                <a:gd name="csX28" fmla="*/ 430834 w 671379"/>
                <a:gd name="csY28" fmla="*/ 168787 h 890207"/>
                <a:gd name="csX29" fmla="*/ 359360 w 671379"/>
                <a:gd name="csY29" fmla="*/ 76139 h 890207"/>
                <a:gd name="csX30" fmla="*/ 335242 w 671379"/>
                <a:gd name="csY30" fmla="*/ 38711 h 890207"/>
                <a:gd name="csX31" fmla="*/ 333238 w 671379"/>
                <a:gd name="csY31" fmla="*/ 405294 h 890207"/>
                <a:gd name="csX32" fmla="*/ 281796 w 671379"/>
                <a:gd name="csY32" fmla="*/ 486080 h 890207"/>
                <a:gd name="csX33" fmla="*/ 342613 w 671379"/>
                <a:gd name="csY33" fmla="*/ 493694 h 890207"/>
                <a:gd name="csX34" fmla="*/ 391812 w 671379"/>
                <a:gd name="csY34" fmla="*/ 486080 h 890207"/>
                <a:gd name="csX35" fmla="*/ 333238 w 671379"/>
                <a:gd name="csY35" fmla="*/ 405294 h 890207"/>
                <a:gd name="csX36" fmla="*/ 381395 w 671379"/>
                <a:gd name="csY36" fmla="*/ 413069 h 890207"/>
                <a:gd name="csX37" fmla="*/ 413767 w 671379"/>
                <a:gd name="csY37" fmla="*/ 478306 h 890207"/>
                <a:gd name="csX38" fmla="*/ 444776 w 671379"/>
                <a:gd name="csY38" fmla="*/ 463800 h 890207"/>
                <a:gd name="csX39" fmla="*/ 460641 w 671379"/>
                <a:gd name="csY39" fmla="*/ 452259 h 890207"/>
                <a:gd name="csX40" fmla="*/ 381395 w 671379"/>
                <a:gd name="csY40" fmla="*/ 413069 h 890207"/>
                <a:gd name="csX41" fmla="*/ 287325 w 671379"/>
                <a:gd name="csY41" fmla="*/ 413069 h 890207"/>
                <a:gd name="csX42" fmla="*/ 215130 w 671379"/>
                <a:gd name="csY42" fmla="*/ 452259 h 890207"/>
                <a:gd name="csX43" fmla="*/ 232998 w 671379"/>
                <a:gd name="csY43" fmla="*/ 463800 h 890207"/>
                <a:gd name="csX44" fmla="*/ 259040 w 671379"/>
                <a:gd name="csY44" fmla="*/ 478306 h 890207"/>
                <a:gd name="csX45" fmla="*/ 276428 w 671379"/>
                <a:gd name="csY45" fmla="*/ 436070 h 890207"/>
                <a:gd name="csX46" fmla="*/ 287405 w 671379"/>
                <a:gd name="csY46" fmla="*/ 412988 h 890207"/>
                <a:gd name="csX47" fmla="*/ 197502 w 671379"/>
                <a:gd name="csY47" fmla="*/ 467647 h 890207"/>
                <a:gd name="csX48" fmla="*/ 149585 w 671379"/>
                <a:gd name="csY48" fmla="*/ 581533 h 890207"/>
                <a:gd name="csX49" fmla="*/ 241251 w 671379"/>
                <a:gd name="csY49" fmla="*/ 581533 h 890207"/>
                <a:gd name="csX50" fmla="*/ 252790 w 671379"/>
                <a:gd name="csY50" fmla="*/ 500907 h 890207"/>
                <a:gd name="csX51" fmla="*/ 197582 w 671379"/>
                <a:gd name="csY51" fmla="*/ 467647 h 890207"/>
                <a:gd name="csX52" fmla="*/ 476026 w 671379"/>
                <a:gd name="csY52" fmla="*/ 469571 h 890207"/>
                <a:gd name="csX53" fmla="*/ 420978 w 671379"/>
                <a:gd name="csY53" fmla="*/ 500987 h 890207"/>
                <a:gd name="csX54" fmla="*/ 432116 w 671379"/>
                <a:gd name="csY54" fmla="*/ 581613 h 890207"/>
                <a:gd name="csX55" fmla="*/ 523221 w 671379"/>
                <a:gd name="csY55" fmla="*/ 581613 h 890207"/>
                <a:gd name="csX56" fmla="*/ 476026 w 671379"/>
                <a:gd name="csY56" fmla="*/ 469651 h 890207"/>
                <a:gd name="csX57" fmla="*/ 274665 w 671379"/>
                <a:gd name="csY57" fmla="*/ 508361 h 890207"/>
                <a:gd name="csX58" fmla="*/ 264649 w 671379"/>
                <a:gd name="csY58" fmla="*/ 581533 h 890207"/>
                <a:gd name="csX59" fmla="*/ 408879 w 671379"/>
                <a:gd name="csY59" fmla="*/ 581533 h 890207"/>
                <a:gd name="csX60" fmla="*/ 399023 w 671379"/>
                <a:gd name="csY60" fmla="*/ 508361 h 890207"/>
                <a:gd name="csX61" fmla="*/ 274665 w 671379"/>
                <a:gd name="csY61" fmla="*/ 508361 h 890207"/>
                <a:gd name="csX62" fmla="*/ 149505 w 671379"/>
                <a:gd name="csY62" fmla="*/ 604454 h 890207"/>
                <a:gd name="csX63" fmla="*/ 197422 w 671379"/>
                <a:gd name="csY63" fmla="*/ 719543 h 890207"/>
                <a:gd name="csX64" fmla="*/ 232918 w 671379"/>
                <a:gd name="csY64" fmla="*/ 696701 h 890207"/>
                <a:gd name="csX65" fmla="*/ 252630 w 671379"/>
                <a:gd name="csY65" fmla="*/ 687725 h 890207"/>
                <a:gd name="csX66" fmla="*/ 241091 w 671379"/>
                <a:gd name="csY66" fmla="*/ 604535 h 890207"/>
                <a:gd name="csX67" fmla="*/ 149425 w 671379"/>
                <a:gd name="csY67" fmla="*/ 604535 h 890207"/>
                <a:gd name="csX68" fmla="*/ 266572 w 671379"/>
                <a:gd name="csY68" fmla="*/ 604454 h 890207"/>
                <a:gd name="csX69" fmla="*/ 264569 w 671379"/>
                <a:gd name="csY69" fmla="*/ 604935 h 890207"/>
                <a:gd name="csX70" fmla="*/ 274665 w 671379"/>
                <a:gd name="csY70" fmla="*/ 680672 h 890207"/>
                <a:gd name="csX71" fmla="*/ 399023 w 671379"/>
                <a:gd name="csY71" fmla="*/ 680672 h 890207"/>
                <a:gd name="csX72" fmla="*/ 408879 w 671379"/>
                <a:gd name="csY72" fmla="*/ 604454 h 890207"/>
                <a:gd name="csX73" fmla="*/ 266572 w 671379"/>
                <a:gd name="csY73" fmla="*/ 604454 h 890207"/>
                <a:gd name="csX74" fmla="*/ 432036 w 671379"/>
                <a:gd name="csY74" fmla="*/ 604454 h 890207"/>
                <a:gd name="csX75" fmla="*/ 420898 w 671379"/>
                <a:gd name="csY75" fmla="*/ 687645 h 890207"/>
                <a:gd name="csX76" fmla="*/ 475946 w 671379"/>
                <a:gd name="csY76" fmla="*/ 722348 h 890207"/>
                <a:gd name="csX77" fmla="*/ 491731 w 671379"/>
                <a:gd name="csY77" fmla="*/ 702391 h 890207"/>
                <a:gd name="csX78" fmla="*/ 523141 w 671379"/>
                <a:gd name="csY78" fmla="*/ 604454 h 890207"/>
                <a:gd name="csX79" fmla="*/ 432036 w 671379"/>
                <a:gd name="csY79" fmla="*/ 604454 h 890207"/>
                <a:gd name="csX80" fmla="*/ 326427 w 671379"/>
                <a:gd name="csY80" fmla="*/ 695178 h 890207"/>
                <a:gd name="csX81" fmla="*/ 281796 w 671379"/>
                <a:gd name="csY81" fmla="*/ 702312 h 890207"/>
                <a:gd name="csX82" fmla="*/ 345338 w 671379"/>
                <a:gd name="csY82" fmla="*/ 783097 h 890207"/>
                <a:gd name="csX83" fmla="*/ 346379 w 671379"/>
                <a:gd name="csY83" fmla="*/ 782136 h 890207"/>
                <a:gd name="csX84" fmla="*/ 391812 w 671379"/>
                <a:gd name="csY84" fmla="*/ 702312 h 890207"/>
                <a:gd name="csX85" fmla="*/ 326427 w 671379"/>
                <a:gd name="csY85" fmla="*/ 695178 h 890207"/>
                <a:gd name="csX86" fmla="*/ 258960 w 671379"/>
                <a:gd name="csY86" fmla="*/ 710326 h 890207"/>
                <a:gd name="csX87" fmla="*/ 215050 w 671379"/>
                <a:gd name="csY87" fmla="*/ 736133 h 890207"/>
                <a:gd name="csX88" fmla="*/ 258960 w 671379"/>
                <a:gd name="csY88" fmla="*/ 766027 h 890207"/>
                <a:gd name="csX89" fmla="*/ 290931 w 671379"/>
                <a:gd name="csY89" fmla="*/ 777808 h 890207"/>
                <a:gd name="csX90" fmla="*/ 272421 w 671379"/>
                <a:gd name="csY90" fmla="*/ 745029 h 890207"/>
                <a:gd name="csX91" fmla="*/ 258880 w 671379"/>
                <a:gd name="csY91" fmla="*/ 710326 h 890207"/>
                <a:gd name="csX92" fmla="*/ 413767 w 671379"/>
                <a:gd name="csY92" fmla="*/ 710326 h 890207"/>
                <a:gd name="csX93" fmla="*/ 379552 w 671379"/>
                <a:gd name="csY93" fmla="*/ 777808 h 890207"/>
                <a:gd name="csX94" fmla="*/ 413767 w 671379"/>
                <a:gd name="csY94" fmla="*/ 766027 h 890207"/>
                <a:gd name="csX95" fmla="*/ 458638 w 671379"/>
                <a:gd name="csY95" fmla="*/ 738537 h 890207"/>
                <a:gd name="csX96" fmla="*/ 413767 w 671379"/>
                <a:gd name="csY96" fmla="*/ 710326 h 89020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 ang="0">
                  <a:pos x="csX67" y="csY67"/>
                </a:cxn>
                <a:cxn ang="0">
                  <a:pos x="csX68" y="csY68"/>
                </a:cxn>
                <a:cxn ang="0">
                  <a:pos x="csX69" y="csY69"/>
                </a:cxn>
                <a:cxn ang="0">
                  <a:pos x="csX70" y="csY70"/>
                </a:cxn>
                <a:cxn ang="0">
                  <a:pos x="csX71" y="csY71"/>
                </a:cxn>
                <a:cxn ang="0">
                  <a:pos x="csX72" y="csY72"/>
                </a:cxn>
                <a:cxn ang="0">
                  <a:pos x="csX73" y="csY73"/>
                </a:cxn>
                <a:cxn ang="0">
                  <a:pos x="csX74" y="csY74"/>
                </a:cxn>
                <a:cxn ang="0">
                  <a:pos x="csX75" y="csY75"/>
                </a:cxn>
                <a:cxn ang="0">
                  <a:pos x="csX76" y="csY76"/>
                </a:cxn>
                <a:cxn ang="0">
                  <a:pos x="csX77" y="csY77"/>
                </a:cxn>
                <a:cxn ang="0">
                  <a:pos x="csX78" y="csY78"/>
                </a:cxn>
                <a:cxn ang="0">
                  <a:pos x="csX79" y="csY79"/>
                </a:cxn>
                <a:cxn ang="0">
                  <a:pos x="csX80" y="csY80"/>
                </a:cxn>
                <a:cxn ang="0">
                  <a:pos x="csX81" y="csY81"/>
                </a:cxn>
                <a:cxn ang="0">
                  <a:pos x="csX82" y="csY82"/>
                </a:cxn>
                <a:cxn ang="0">
                  <a:pos x="csX83" y="csY83"/>
                </a:cxn>
                <a:cxn ang="0">
                  <a:pos x="csX84" y="csY84"/>
                </a:cxn>
                <a:cxn ang="0">
                  <a:pos x="csX85" y="csY85"/>
                </a:cxn>
                <a:cxn ang="0">
                  <a:pos x="csX86" y="csY86"/>
                </a:cxn>
                <a:cxn ang="0">
                  <a:pos x="csX87" y="csY87"/>
                </a:cxn>
                <a:cxn ang="0">
                  <a:pos x="csX88" y="csY88"/>
                </a:cxn>
                <a:cxn ang="0">
                  <a:pos x="csX89" y="csY89"/>
                </a:cxn>
                <a:cxn ang="0">
                  <a:pos x="csX90" y="csY90"/>
                </a:cxn>
                <a:cxn ang="0">
                  <a:pos x="csX91" y="csY91"/>
                </a:cxn>
                <a:cxn ang="0">
                  <a:pos x="csX92" y="csY92"/>
                </a:cxn>
                <a:cxn ang="0">
                  <a:pos x="csX93" y="csY93"/>
                </a:cxn>
                <a:cxn ang="0">
                  <a:pos x="csX94" y="csY94"/>
                </a:cxn>
                <a:cxn ang="0">
                  <a:pos x="csX95" y="csY95"/>
                </a:cxn>
                <a:cxn ang="0">
                  <a:pos x="csX96" y="csY96"/>
                </a:cxn>
              </a:cxnLst>
              <a:rect l="l" t="t" r="r" b="b"/>
              <a:pathLst>
                <a:path w="671379" h="890207">
                  <a:moveTo>
                    <a:pt x="339088" y="890011"/>
                  </a:moveTo>
                  <a:cubicBezTo>
                    <a:pt x="198463" y="895300"/>
                    <a:pt x="65772" y="793436"/>
                    <a:pt x="19858" y="662559"/>
                  </a:cubicBezTo>
                  <a:cubicBezTo>
                    <a:pt x="-895" y="603493"/>
                    <a:pt x="-7866" y="535530"/>
                    <a:pt x="11044" y="475101"/>
                  </a:cubicBezTo>
                  <a:cubicBezTo>
                    <a:pt x="44297" y="368668"/>
                    <a:pt x="111284" y="280108"/>
                    <a:pt x="184281" y="197719"/>
                  </a:cubicBezTo>
                  <a:cubicBezTo>
                    <a:pt x="226428" y="150113"/>
                    <a:pt x="270178" y="102747"/>
                    <a:pt x="302870" y="47848"/>
                  </a:cubicBezTo>
                  <a:cubicBezTo>
                    <a:pt x="309280" y="37109"/>
                    <a:pt x="323222" y="5211"/>
                    <a:pt x="333238" y="1"/>
                  </a:cubicBezTo>
                  <a:lnTo>
                    <a:pt x="333879" y="1"/>
                  </a:lnTo>
                  <a:cubicBezTo>
                    <a:pt x="348623" y="-239"/>
                    <a:pt x="357517" y="28693"/>
                    <a:pt x="365209" y="41276"/>
                  </a:cubicBezTo>
                  <a:cubicBezTo>
                    <a:pt x="419376" y="129997"/>
                    <a:pt x="488125" y="193311"/>
                    <a:pt x="551106" y="273296"/>
                  </a:cubicBezTo>
                  <a:cubicBezTo>
                    <a:pt x="610320" y="348472"/>
                    <a:pt x="671137" y="448332"/>
                    <a:pt x="671378" y="545708"/>
                  </a:cubicBezTo>
                  <a:cubicBezTo>
                    <a:pt x="671938" y="730282"/>
                    <a:pt x="527548" y="889770"/>
                    <a:pt x="339088" y="889931"/>
                  </a:cubicBezTo>
                  <a:close/>
                  <a:moveTo>
                    <a:pt x="335322" y="38872"/>
                  </a:moveTo>
                  <a:cubicBezTo>
                    <a:pt x="289168" y="124947"/>
                    <a:pt x="212966" y="196517"/>
                    <a:pt x="151348" y="271773"/>
                  </a:cubicBezTo>
                  <a:cubicBezTo>
                    <a:pt x="103832" y="329878"/>
                    <a:pt x="43336" y="427334"/>
                    <a:pt x="27310" y="502991"/>
                  </a:cubicBezTo>
                  <a:cubicBezTo>
                    <a:pt x="18416" y="544907"/>
                    <a:pt x="24666" y="598203"/>
                    <a:pt x="37006" y="638917"/>
                  </a:cubicBezTo>
                  <a:cubicBezTo>
                    <a:pt x="114169" y="895220"/>
                    <a:pt x="445417" y="947555"/>
                    <a:pt x="593013" y="729160"/>
                  </a:cubicBezTo>
                  <a:cubicBezTo>
                    <a:pt x="678429" y="602771"/>
                    <a:pt x="660080" y="468288"/>
                    <a:pt x="575945" y="350235"/>
                  </a:cubicBezTo>
                  <a:cubicBezTo>
                    <a:pt x="568574" y="402890"/>
                    <a:pt x="535721" y="434227"/>
                    <a:pt x="484600" y="442722"/>
                  </a:cubicBezTo>
                  <a:cubicBezTo>
                    <a:pt x="490930" y="449534"/>
                    <a:pt x="497100" y="456427"/>
                    <a:pt x="502789" y="463720"/>
                  </a:cubicBezTo>
                  <a:cubicBezTo>
                    <a:pt x="572259" y="557570"/>
                    <a:pt x="557917" y="695099"/>
                    <a:pt x="462324" y="765386"/>
                  </a:cubicBezTo>
                  <a:cubicBezTo>
                    <a:pt x="311604" y="876066"/>
                    <a:pt x="98464" y="749357"/>
                    <a:pt x="128432" y="560615"/>
                  </a:cubicBezTo>
                  <a:cubicBezTo>
                    <a:pt x="146861" y="444565"/>
                    <a:pt x="257517" y="366745"/>
                    <a:pt x="372822" y="385579"/>
                  </a:cubicBezTo>
                  <a:lnTo>
                    <a:pt x="381315" y="386941"/>
                  </a:lnTo>
                  <a:cubicBezTo>
                    <a:pt x="368975" y="358971"/>
                    <a:pt x="364328" y="333645"/>
                    <a:pt x="375866" y="304232"/>
                  </a:cubicBezTo>
                  <a:cubicBezTo>
                    <a:pt x="380193" y="293172"/>
                    <a:pt x="401106" y="258950"/>
                    <a:pt x="409039" y="284356"/>
                  </a:cubicBezTo>
                  <a:cubicBezTo>
                    <a:pt x="411443" y="292050"/>
                    <a:pt x="403510" y="299663"/>
                    <a:pt x="400305" y="306075"/>
                  </a:cubicBezTo>
                  <a:cubicBezTo>
                    <a:pt x="381876" y="342621"/>
                    <a:pt x="397981" y="388143"/>
                    <a:pt x="432998" y="408019"/>
                  </a:cubicBezTo>
                  <a:cubicBezTo>
                    <a:pt x="501427" y="446890"/>
                    <a:pt x="569616" y="384376"/>
                    <a:pt x="548942" y="311445"/>
                  </a:cubicBezTo>
                  <a:cubicBezTo>
                    <a:pt x="544375" y="295175"/>
                    <a:pt x="450145" y="191227"/>
                    <a:pt x="430834" y="168787"/>
                  </a:cubicBezTo>
                  <a:cubicBezTo>
                    <a:pt x="405434" y="139293"/>
                    <a:pt x="380915" y="108598"/>
                    <a:pt x="359360" y="76139"/>
                  </a:cubicBezTo>
                  <a:cubicBezTo>
                    <a:pt x="354793" y="69167"/>
                    <a:pt x="339568" y="42799"/>
                    <a:pt x="335242" y="38711"/>
                  </a:cubicBezTo>
                  <a:close/>
                  <a:moveTo>
                    <a:pt x="333238" y="405294"/>
                  </a:moveTo>
                  <a:cubicBezTo>
                    <a:pt x="306155" y="415633"/>
                    <a:pt x="289248" y="458991"/>
                    <a:pt x="281796" y="486080"/>
                  </a:cubicBezTo>
                  <a:cubicBezTo>
                    <a:pt x="302309" y="491049"/>
                    <a:pt x="321459" y="494175"/>
                    <a:pt x="342613" y="493694"/>
                  </a:cubicBezTo>
                  <a:cubicBezTo>
                    <a:pt x="359440" y="492492"/>
                    <a:pt x="375465" y="490168"/>
                    <a:pt x="391812" y="486080"/>
                  </a:cubicBezTo>
                  <a:cubicBezTo>
                    <a:pt x="383879" y="466846"/>
                    <a:pt x="360722" y="401047"/>
                    <a:pt x="333238" y="405294"/>
                  </a:cubicBezTo>
                  <a:close/>
                  <a:moveTo>
                    <a:pt x="381395" y="413069"/>
                  </a:moveTo>
                  <a:cubicBezTo>
                    <a:pt x="395418" y="433906"/>
                    <a:pt x="404632" y="454984"/>
                    <a:pt x="413767" y="478306"/>
                  </a:cubicBezTo>
                  <a:cubicBezTo>
                    <a:pt x="424424" y="474059"/>
                    <a:pt x="434279" y="468128"/>
                    <a:pt x="444776" y="463800"/>
                  </a:cubicBezTo>
                  <a:cubicBezTo>
                    <a:pt x="449744" y="459552"/>
                    <a:pt x="455033" y="455705"/>
                    <a:pt x="460641" y="452259"/>
                  </a:cubicBezTo>
                  <a:cubicBezTo>
                    <a:pt x="439889" y="437272"/>
                    <a:pt x="406796" y="416274"/>
                    <a:pt x="381395" y="413069"/>
                  </a:cubicBezTo>
                  <a:close/>
                  <a:moveTo>
                    <a:pt x="287325" y="413069"/>
                  </a:moveTo>
                  <a:cubicBezTo>
                    <a:pt x="261204" y="420762"/>
                    <a:pt x="234921" y="433105"/>
                    <a:pt x="215130" y="452259"/>
                  </a:cubicBezTo>
                  <a:cubicBezTo>
                    <a:pt x="221059" y="456106"/>
                    <a:pt x="226909" y="460194"/>
                    <a:pt x="232998" y="463800"/>
                  </a:cubicBezTo>
                  <a:cubicBezTo>
                    <a:pt x="241332" y="469490"/>
                    <a:pt x="249985" y="473898"/>
                    <a:pt x="259040" y="478306"/>
                  </a:cubicBezTo>
                  <a:cubicBezTo>
                    <a:pt x="264489" y="464121"/>
                    <a:pt x="270017" y="449935"/>
                    <a:pt x="276428" y="436070"/>
                  </a:cubicBezTo>
                  <a:cubicBezTo>
                    <a:pt x="278671" y="431342"/>
                    <a:pt x="291972" y="412507"/>
                    <a:pt x="287405" y="412988"/>
                  </a:cubicBezTo>
                  <a:close/>
                  <a:moveTo>
                    <a:pt x="197502" y="467647"/>
                  </a:moveTo>
                  <a:cubicBezTo>
                    <a:pt x="170739" y="500507"/>
                    <a:pt x="151268" y="538175"/>
                    <a:pt x="149585" y="581533"/>
                  </a:cubicBezTo>
                  <a:lnTo>
                    <a:pt x="241251" y="581533"/>
                  </a:lnTo>
                  <a:cubicBezTo>
                    <a:pt x="241812" y="554284"/>
                    <a:pt x="245738" y="527275"/>
                    <a:pt x="252790" y="500907"/>
                  </a:cubicBezTo>
                  <a:cubicBezTo>
                    <a:pt x="232918" y="491691"/>
                    <a:pt x="214970" y="481031"/>
                    <a:pt x="197582" y="467647"/>
                  </a:cubicBezTo>
                  <a:close/>
                  <a:moveTo>
                    <a:pt x="476026" y="469571"/>
                  </a:moveTo>
                  <a:cubicBezTo>
                    <a:pt x="458398" y="482233"/>
                    <a:pt x="441010" y="492572"/>
                    <a:pt x="420978" y="500987"/>
                  </a:cubicBezTo>
                  <a:cubicBezTo>
                    <a:pt x="424264" y="529439"/>
                    <a:pt x="430674" y="550757"/>
                    <a:pt x="432116" y="581613"/>
                  </a:cubicBezTo>
                  <a:lnTo>
                    <a:pt x="523221" y="581613"/>
                  </a:lnTo>
                  <a:cubicBezTo>
                    <a:pt x="521058" y="555887"/>
                    <a:pt x="499824" y="483596"/>
                    <a:pt x="476026" y="469651"/>
                  </a:cubicBezTo>
                  <a:close/>
                  <a:moveTo>
                    <a:pt x="274665" y="508361"/>
                  </a:moveTo>
                  <a:cubicBezTo>
                    <a:pt x="268495" y="529599"/>
                    <a:pt x="264168" y="559413"/>
                    <a:pt x="264649" y="581533"/>
                  </a:cubicBezTo>
                  <a:cubicBezTo>
                    <a:pt x="312726" y="581533"/>
                    <a:pt x="360802" y="582094"/>
                    <a:pt x="408879" y="581533"/>
                  </a:cubicBezTo>
                  <a:cubicBezTo>
                    <a:pt x="412645" y="574160"/>
                    <a:pt x="401106" y="521665"/>
                    <a:pt x="399023" y="508361"/>
                  </a:cubicBezTo>
                  <a:cubicBezTo>
                    <a:pt x="351187" y="518940"/>
                    <a:pt x="324264" y="519261"/>
                    <a:pt x="274665" y="508361"/>
                  </a:cubicBezTo>
                  <a:close/>
                  <a:moveTo>
                    <a:pt x="149505" y="604454"/>
                  </a:moveTo>
                  <a:cubicBezTo>
                    <a:pt x="149986" y="644126"/>
                    <a:pt x="168015" y="692213"/>
                    <a:pt x="197422" y="719543"/>
                  </a:cubicBezTo>
                  <a:cubicBezTo>
                    <a:pt x="207918" y="710566"/>
                    <a:pt x="220498" y="702632"/>
                    <a:pt x="232918" y="696701"/>
                  </a:cubicBezTo>
                  <a:cubicBezTo>
                    <a:pt x="239328" y="693335"/>
                    <a:pt x="245899" y="690370"/>
                    <a:pt x="252630" y="687725"/>
                  </a:cubicBezTo>
                  <a:cubicBezTo>
                    <a:pt x="245979" y="660636"/>
                    <a:pt x="241091" y="632505"/>
                    <a:pt x="241091" y="604535"/>
                  </a:cubicBezTo>
                  <a:lnTo>
                    <a:pt x="149425" y="604535"/>
                  </a:lnTo>
                  <a:close/>
                  <a:moveTo>
                    <a:pt x="266572" y="604454"/>
                  </a:moveTo>
                  <a:lnTo>
                    <a:pt x="264569" y="604935"/>
                  </a:lnTo>
                  <a:cubicBezTo>
                    <a:pt x="261043" y="613190"/>
                    <a:pt x="272181" y="669292"/>
                    <a:pt x="274665" y="680672"/>
                  </a:cubicBezTo>
                  <a:cubicBezTo>
                    <a:pt x="312004" y="668009"/>
                    <a:pt x="361443" y="669853"/>
                    <a:pt x="399023" y="680672"/>
                  </a:cubicBezTo>
                  <a:cubicBezTo>
                    <a:pt x="404632" y="655988"/>
                    <a:pt x="409921" y="629941"/>
                    <a:pt x="408879" y="604454"/>
                  </a:cubicBezTo>
                  <a:cubicBezTo>
                    <a:pt x="361523" y="604454"/>
                    <a:pt x="313927" y="603573"/>
                    <a:pt x="266572" y="604454"/>
                  </a:cubicBezTo>
                  <a:close/>
                  <a:moveTo>
                    <a:pt x="432036" y="604454"/>
                  </a:moveTo>
                  <a:cubicBezTo>
                    <a:pt x="432276" y="632585"/>
                    <a:pt x="427549" y="660396"/>
                    <a:pt x="420898" y="687645"/>
                  </a:cubicBezTo>
                  <a:cubicBezTo>
                    <a:pt x="440690" y="695339"/>
                    <a:pt x="460321" y="708082"/>
                    <a:pt x="475946" y="722348"/>
                  </a:cubicBezTo>
                  <a:cubicBezTo>
                    <a:pt x="481795" y="716176"/>
                    <a:pt x="487084" y="709525"/>
                    <a:pt x="491731" y="702391"/>
                  </a:cubicBezTo>
                  <a:cubicBezTo>
                    <a:pt x="510962" y="671776"/>
                    <a:pt x="521058" y="640600"/>
                    <a:pt x="523141" y="604454"/>
                  </a:cubicBezTo>
                  <a:lnTo>
                    <a:pt x="432036" y="604454"/>
                  </a:lnTo>
                  <a:close/>
                  <a:moveTo>
                    <a:pt x="326427" y="695178"/>
                  </a:moveTo>
                  <a:cubicBezTo>
                    <a:pt x="311203" y="696701"/>
                    <a:pt x="296700" y="698625"/>
                    <a:pt x="281796" y="702312"/>
                  </a:cubicBezTo>
                  <a:cubicBezTo>
                    <a:pt x="289969" y="728599"/>
                    <a:pt x="307998" y="790150"/>
                    <a:pt x="345338" y="783097"/>
                  </a:cubicBezTo>
                  <a:lnTo>
                    <a:pt x="346379" y="782136"/>
                  </a:lnTo>
                  <a:cubicBezTo>
                    <a:pt x="365530" y="759054"/>
                    <a:pt x="382997" y="731084"/>
                    <a:pt x="391812" y="702312"/>
                  </a:cubicBezTo>
                  <a:cubicBezTo>
                    <a:pt x="370818" y="697743"/>
                    <a:pt x="347982" y="693095"/>
                    <a:pt x="326427" y="695178"/>
                  </a:cubicBezTo>
                  <a:close/>
                  <a:moveTo>
                    <a:pt x="258960" y="710326"/>
                  </a:moveTo>
                  <a:cubicBezTo>
                    <a:pt x="244216" y="716497"/>
                    <a:pt x="225867" y="724271"/>
                    <a:pt x="215050" y="736133"/>
                  </a:cubicBezTo>
                  <a:cubicBezTo>
                    <a:pt x="223463" y="747273"/>
                    <a:pt x="246380" y="759936"/>
                    <a:pt x="258960" y="766027"/>
                  </a:cubicBezTo>
                  <a:cubicBezTo>
                    <a:pt x="269456" y="770675"/>
                    <a:pt x="280114" y="773961"/>
                    <a:pt x="290931" y="777808"/>
                  </a:cubicBezTo>
                  <a:cubicBezTo>
                    <a:pt x="283960" y="767149"/>
                    <a:pt x="277549" y="756810"/>
                    <a:pt x="272421" y="745029"/>
                  </a:cubicBezTo>
                  <a:cubicBezTo>
                    <a:pt x="269937" y="739258"/>
                    <a:pt x="260963" y="713051"/>
                    <a:pt x="258880" y="710326"/>
                  </a:cubicBezTo>
                  <a:close/>
                  <a:moveTo>
                    <a:pt x="413767" y="710326"/>
                  </a:moveTo>
                  <a:cubicBezTo>
                    <a:pt x="404632" y="734770"/>
                    <a:pt x="393334" y="755848"/>
                    <a:pt x="379552" y="777808"/>
                  </a:cubicBezTo>
                  <a:cubicBezTo>
                    <a:pt x="391171" y="775003"/>
                    <a:pt x="403110" y="771477"/>
                    <a:pt x="413767" y="766027"/>
                  </a:cubicBezTo>
                  <a:cubicBezTo>
                    <a:pt x="429953" y="759294"/>
                    <a:pt x="445177" y="749677"/>
                    <a:pt x="458638" y="738537"/>
                  </a:cubicBezTo>
                  <a:cubicBezTo>
                    <a:pt x="448222" y="725954"/>
                    <a:pt x="428991" y="716016"/>
                    <a:pt x="413767" y="710326"/>
                  </a:cubicBezTo>
                  <a:close/>
                </a:path>
              </a:pathLst>
            </a:custGeom>
            <a:solidFill>
              <a:srgbClr val="213C83"/>
            </a:solidFill>
            <a:ln w="8013" cap="flat">
              <a:noFill/>
              <a:prstDash val="solid"/>
              <a:miter/>
            </a:ln>
          </p:spPr>
          <p:txBody>
            <a:bodyPr/>
            <a:lstStyle/>
            <a:p>
              <a:endParaRPr lang="en-SA"/>
            </a:p>
          </p:txBody>
        </p:sp>
        <p:sp>
          <p:nvSpPr>
            <p:cNvPr id="162" name="Freeform 161">
              <a:extLst>
                <a:ext uri="{FF2B5EF4-FFF2-40B4-BE49-F238E27FC236}">
                  <a16:creationId xmlns:a16="http://schemas.microsoft.com/office/drawing/2014/main" id="{F104F1BE-CDA7-9A32-29F5-A604347ADB04}"/>
                </a:ext>
              </a:extLst>
            </p:cNvPr>
            <p:cNvSpPr/>
            <p:nvPr/>
          </p:nvSpPr>
          <p:spPr>
            <a:xfrm>
              <a:off x="7645937" y="2725809"/>
              <a:ext cx="90739" cy="142577"/>
            </a:xfrm>
            <a:custGeom>
              <a:avLst/>
              <a:gdLst>
                <a:gd name="csX0" fmla="*/ 46084 w 90739"/>
                <a:gd name="csY0" fmla="*/ 142498 h 142577"/>
                <a:gd name="csX1" fmla="*/ 10 w 90739"/>
                <a:gd name="csY1" fmla="*/ 96334 h 142577"/>
                <a:gd name="csX2" fmla="*/ 46084 w 90739"/>
                <a:gd name="csY2" fmla="*/ 0 h 142577"/>
                <a:gd name="csX3" fmla="*/ 84945 w 90739"/>
                <a:gd name="csY3" fmla="*/ 67402 h 142577"/>
                <a:gd name="csX4" fmla="*/ 46084 w 90739"/>
                <a:gd name="csY4" fmla="*/ 142578 h 142577"/>
                <a:gd name="csX5" fmla="*/ 46084 w 90739"/>
                <a:gd name="csY5" fmla="*/ 41595 h 142577"/>
                <a:gd name="csX6" fmla="*/ 46084 w 90739"/>
                <a:gd name="csY6" fmla="*/ 119656 h 142577"/>
                <a:gd name="csX7" fmla="*/ 46084 w 90739"/>
                <a:gd name="csY7" fmla="*/ 41595 h 14257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90739" h="142577">
                  <a:moveTo>
                    <a:pt x="46084" y="142498"/>
                  </a:moveTo>
                  <a:cubicBezTo>
                    <a:pt x="20282" y="142899"/>
                    <a:pt x="651" y="121580"/>
                    <a:pt x="10" y="96334"/>
                  </a:cubicBezTo>
                  <a:cubicBezTo>
                    <a:pt x="-631" y="69325"/>
                    <a:pt x="29257" y="17632"/>
                    <a:pt x="46084" y="0"/>
                  </a:cubicBezTo>
                  <a:cubicBezTo>
                    <a:pt x="54817" y="8495"/>
                    <a:pt x="79577" y="54098"/>
                    <a:pt x="84945" y="67402"/>
                  </a:cubicBezTo>
                  <a:cubicBezTo>
                    <a:pt x="99368" y="103227"/>
                    <a:pt x="87029" y="138571"/>
                    <a:pt x="46084" y="142578"/>
                  </a:cubicBezTo>
                  <a:close/>
                  <a:moveTo>
                    <a:pt x="46084" y="41595"/>
                  </a:moveTo>
                  <a:cubicBezTo>
                    <a:pt x="33263" y="61311"/>
                    <a:pt x="2013" y="115088"/>
                    <a:pt x="46084" y="119656"/>
                  </a:cubicBezTo>
                  <a:cubicBezTo>
                    <a:pt x="88231" y="112924"/>
                    <a:pt x="58423" y="61631"/>
                    <a:pt x="46084" y="41595"/>
                  </a:cubicBezTo>
                  <a:close/>
                </a:path>
              </a:pathLst>
            </a:custGeom>
            <a:solidFill>
              <a:srgbClr val="213C83"/>
            </a:solidFill>
            <a:ln w="8013" cap="flat">
              <a:noFill/>
              <a:prstDash val="solid"/>
              <a:miter/>
            </a:ln>
          </p:spPr>
          <p:txBody>
            <a:bodyPr/>
            <a:lstStyle/>
            <a:p>
              <a:endParaRPr lang="en-SA"/>
            </a:p>
          </p:txBody>
        </p:sp>
      </p:grpSp>
      <p:sp>
        <p:nvSpPr>
          <p:cNvPr id="163" name="Freeform 162">
            <a:extLst>
              <a:ext uri="{FF2B5EF4-FFF2-40B4-BE49-F238E27FC236}">
                <a16:creationId xmlns:a16="http://schemas.microsoft.com/office/drawing/2014/main" id="{7634F2B9-AF11-3B51-C616-BC7747D155B6}"/>
              </a:ext>
            </a:extLst>
          </p:cNvPr>
          <p:cNvSpPr/>
          <p:nvPr/>
        </p:nvSpPr>
        <p:spPr>
          <a:xfrm>
            <a:off x="2342797" y="4427328"/>
            <a:ext cx="442924" cy="671516"/>
          </a:xfrm>
          <a:custGeom>
            <a:avLst/>
            <a:gdLst>
              <a:gd name="csX0" fmla="*/ 305004 w 601235"/>
              <a:gd name="csY0" fmla="*/ 911477 h 911530"/>
              <a:gd name="csX1" fmla="*/ 23354 w 601235"/>
              <a:gd name="csY1" fmla="*/ 727785 h 911530"/>
              <a:gd name="csX2" fmla="*/ 919 w 601235"/>
              <a:gd name="csY2" fmla="*/ 603961 h 911530"/>
              <a:gd name="csX3" fmla="*/ 76239 w 601235"/>
              <a:gd name="csY3" fmla="*/ 404480 h 911530"/>
              <a:gd name="csX4" fmla="*/ 268466 w 601235"/>
              <a:gd name="csY4" fmla="*/ 56330 h 911530"/>
              <a:gd name="csX5" fmla="*/ 296831 w 601235"/>
              <a:gd name="csY5" fmla="*/ 69 h 911530"/>
              <a:gd name="csX6" fmla="*/ 324555 w 601235"/>
              <a:gd name="csY6" fmla="*/ 40061 h 911530"/>
              <a:gd name="csX7" fmla="*/ 426157 w 601235"/>
              <a:gd name="csY7" fmla="*/ 233130 h 911530"/>
              <a:gd name="csX8" fmla="*/ 461894 w 601235"/>
              <a:gd name="csY8" fmla="*/ 294441 h 911530"/>
              <a:gd name="csX9" fmla="*/ 601156 w 601235"/>
              <a:gd name="csY9" fmla="*/ 616704 h 911530"/>
              <a:gd name="csX10" fmla="*/ 595467 w 601235"/>
              <a:gd name="csY10" fmla="*/ 670882 h 911530"/>
              <a:gd name="csX11" fmla="*/ 304924 w 601235"/>
              <a:gd name="csY11" fmla="*/ 911477 h 911530"/>
              <a:gd name="csX12" fmla="*/ 300356 w 601235"/>
              <a:gd name="csY12" fmla="*/ 43668 h 911530"/>
              <a:gd name="csX13" fmla="*/ 169107 w 601235"/>
              <a:gd name="csY13" fmla="*/ 289151 h 911530"/>
              <a:gd name="csX14" fmla="*/ 39861 w 601235"/>
              <a:gd name="csY14" fmla="*/ 544493 h 911530"/>
              <a:gd name="csX15" fmla="*/ 41944 w 601235"/>
              <a:gd name="csY15" fmla="*/ 711676 h 911530"/>
              <a:gd name="csX16" fmla="*/ 556445 w 601235"/>
              <a:gd name="csY16" fmla="*/ 718808 h 911530"/>
              <a:gd name="csX17" fmla="*/ 567663 w 601235"/>
              <a:gd name="csY17" fmla="*/ 569017 h 911530"/>
              <a:gd name="csX18" fmla="*/ 496589 w 601235"/>
              <a:gd name="csY18" fmla="*/ 402636 h 911530"/>
              <a:gd name="csX19" fmla="*/ 485131 w 601235"/>
              <a:gd name="csY19" fmla="*/ 464028 h 911530"/>
              <a:gd name="csX20" fmla="*/ 487134 w 601235"/>
              <a:gd name="csY20" fmla="*/ 565010 h 911530"/>
              <a:gd name="csX21" fmla="*/ 329523 w 601235"/>
              <a:gd name="csY21" fmla="*/ 746538 h 911530"/>
              <a:gd name="csX22" fmla="*/ 296911 w 601235"/>
              <a:gd name="csY22" fmla="*/ 746458 h 911530"/>
              <a:gd name="csX23" fmla="*/ 295388 w 601235"/>
              <a:gd name="csY23" fmla="*/ 815864 h 911530"/>
              <a:gd name="csX24" fmla="*/ 283049 w 601235"/>
              <a:gd name="csY24" fmla="*/ 847200 h 911530"/>
              <a:gd name="csX25" fmla="*/ 271991 w 601235"/>
              <a:gd name="csY25" fmla="*/ 741409 h 911530"/>
              <a:gd name="csX26" fmla="*/ 163418 w 601235"/>
              <a:gd name="csY26" fmla="*/ 724659 h 911530"/>
              <a:gd name="csX27" fmla="*/ 110614 w 601235"/>
              <a:gd name="csY27" fmla="*/ 598671 h 911530"/>
              <a:gd name="csX28" fmla="*/ 102441 w 601235"/>
              <a:gd name="csY28" fmla="*/ 535116 h 911530"/>
              <a:gd name="csX29" fmla="*/ 128242 w 601235"/>
              <a:gd name="csY29" fmla="*/ 543772 h 911530"/>
              <a:gd name="csX30" fmla="*/ 209411 w 601235"/>
              <a:gd name="csY30" fmla="*/ 600515 h 911530"/>
              <a:gd name="csX31" fmla="*/ 231126 w 601235"/>
              <a:gd name="csY31" fmla="*/ 525419 h 911530"/>
              <a:gd name="csX32" fmla="*/ 483368 w 601235"/>
              <a:gd name="csY32" fmla="*/ 378673 h 911530"/>
              <a:gd name="csX33" fmla="*/ 380965 w 601235"/>
              <a:gd name="csY33" fmla="*/ 202835 h 911530"/>
              <a:gd name="csX34" fmla="*/ 300276 w 601235"/>
              <a:gd name="csY34" fmla="*/ 43748 h 911530"/>
              <a:gd name="csX35" fmla="*/ 448673 w 601235"/>
              <a:gd name="csY35" fmla="*/ 424516 h 911530"/>
              <a:gd name="csX36" fmla="*/ 242905 w 601235"/>
              <a:gd name="csY36" fmla="*/ 555072 h 911530"/>
              <a:gd name="csX37" fmla="*/ 277520 w 601235"/>
              <a:gd name="csY37" fmla="*/ 715282 h 911530"/>
              <a:gd name="csX38" fmla="*/ 290901 w 601235"/>
              <a:gd name="csY38" fmla="*/ 672885 h 911530"/>
              <a:gd name="csX39" fmla="*/ 300997 w 601235"/>
              <a:gd name="csY39" fmla="*/ 648200 h 911530"/>
              <a:gd name="csX40" fmla="*/ 281606 w 601235"/>
              <a:gd name="csY40" fmla="*/ 568055 h 911530"/>
              <a:gd name="csX41" fmla="*/ 281606 w 601235"/>
              <a:gd name="csY41" fmla="*/ 535597 h 911530"/>
              <a:gd name="csX42" fmla="*/ 320549 w 601235"/>
              <a:gd name="csY42" fmla="*/ 604121 h 911530"/>
              <a:gd name="csX43" fmla="*/ 434490 w 601235"/>
              <a:gd name="csY43" fmla="*/ 441587 h 911530"/>
              <a:gd name="csX44" fmla="*/ 448994 w 601235"/>
              <a:gd name="csY44" fmla="*/ 425157 h 911530"/>
              <a:gd name="csX45" fmla="*/ 448673 w 601235"/>
              <a:gd name="csY45" fmla="*/ 424676 h 911530"/>
              <a:gd name="csX46" fmla="*/ 463737 w 601235"/>
              <a:gd name="csY46" fmla="*/ 444392 h 911530"/>
              <a:gd name="csX47" fmla="*/ 323353 w 601235"/>
              <a:gd name="csY47" fmla="*/ 654211 h 911530"/>
              <a:gd name="csX48" fmla="*/ 418545 w 601235"/>
              <a:gd name="csY48" fmla="*/ 604121 h 911530"/>
              <a:gd name="csX49" fmla="*/ 426077 w 601235"/>
              <a:gd name="csY49" fmla="*/ 624157 h 911530"/>
              <a:gd name="csX50" fmla="*/ 371670 w 601235"/>
              <a:gd name="csY50" fmla="*/ 645396 h 911530"/>
              <a:gd name="csX51" fmla="*/ 335532 w 601235"/>
              <a:gd name="csY51" fmla="*/ 675610 h 911530"/>
              <a:gd name="csX52" fmla="*/ 300356 w 601235"/>
              <a:gd name="csY52" fmla="*/ 724418 h 911530"/>
              <a:gd name="csX53" fmla="*/ 301158 w 601235"/>
              <a:gd name="csY53" fmla="*/ 724418 h 911530"/>
              <a:gd name="csX54" fmla="*/ 332007 w 601235"/>
              <a:gd name="csY54" fmla="*/ 723857 h 911530"/>
              <a:gd name="csX55" fmla="*/ 463897 w 601235"/>
              <a:gd name="csY55" fmla="*/ 567575 h 911530"/>
              <a:gd name="csX56" fmla="*/ 464058 w 601235"/>
              <a:gd name="csY56" fmla="*/ 445033 h 911530"/>
              <a:gd name="csX57" fmla="*/ 463737 w 601235"/>
              <a:gd name="csY57" fmla="*/ 444472 h 911530"/>
              <a:gd name="csX58" fmla="*/ 132168 w 601235"/>
              <a:gd name="csY58" fmla="*/ 579917 h 911530"/>
              <a:gd name="csX59" fmla="*/ 134652 w 601235"/>
              <a:gd name="csY59" fmla="*/ 605082 h 911530"/>
              <a:gd name="csX60" fmla="*/ 166222 w 601235"/>
              <a:gd name="csY60" fmla="*/ 696287 h 911530"/>
              <a:gd name="csX61" fmla="*/ 249395 w 601235"/>
              <a:gd name="csY61" fmla="*/ 721293 h 911530"/>
              <a:gd name="csX62" fmla="*/ 231286 w 601235"/>
              <a:gd name="csY62" fmla="*/ 694284 h 911530"/>
              <a:gd name="csX63" fmla="*/ 209331 w 601235"/>
              <a:gd name="csY63" fmla="*/ 628725 h 911530"/>
              <a:gd name="csX64" fmla="*/ 132088 w 601235"/>
              <a:gd name="csY64" fmla="*/ 579837 h 91153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Lst>
            <a:rect l="l" t="t" r="r" b="b"/>
            <a:pathLst>
              <a:path w="601235" h="911530">
                <a:moveTo>
                  <a:pt x="305004" y="911477"/>
                </a:moveTo>
                <a:cubicBezTo>
                  <a:pt x="183129" y="913801"/>
                  <a:pt x="71511" y="839988"/>
                  <a:pt x="23354" y="727785"/>
                </a:cubicBezTo>
                <a:cubicBezTo>
                  <a:pt x="8130" y="692200"/>
                  <a:pt x="-3408" y="642831"/>
                  <a:pt x="919" y="603961"/>
                </a:cubicBezTo>
                <a:cubicBezTo>
                  <a:pt x="7890" y="541848"/>
                  <a:pt x="47793" y="458578"/>
                  <a:pt x="76239" y="404480"/>
                </a:cubicBezTo>
                <a:cubicBezTo>
                  <a:pt x="138017" y="287228"/>
                  <a:pt x="214780" y="177830"/>
                  <a:pt x="268466" y="56330"/>
                </a:cubicBezTo>
                <a:cubicBezTo>
                  <a:pt x="274475" y="42706"/>
                  <a:pt x="284731" y="5198"/>
                  <a:pt x="296831" y="69"/>
                </a:cubicBezTo>
                <a:cubicBezTo>
                  <a:pt x="314619" y="-1534"/>
                  <a:pt x="318305" y="25314"/>
                  <a:pt x="324555" y="40061"/>
                </a:cubicBezTo>
                <a:cubicBezTo>
                  <a:pt x="353161" y="107142"/>
                  <a:pt x="389378" y="170296"/>
                  <a:pt x="426157" y="233130"/>
                </a:cubicBezTo>
                <a:lnTo>
                  <a:pt x="461894" y="294441"/>
                </a:lnTo>
                <a:cubicBezTo>
                  <a:pt x="505724" y="368575"/>
                  <a:pt x="598592" y="529346"/>
                  <a:pt x="601156" y="616704"/>
                </a:cubicBezTo>
                <a:cubicBezTo>
                  <a:pt x="601717" y="634656"/>
                  <a:pt x="599233" y="653250"/>
                  <a:pt x="595467" y="670882"/>
                </a:cubicBezTo>
                <a:cubicBezTo>
                  <a:pt x="565580" y="810494"/>
                  <a:pt x="447872" y="907149"/>
                  <a:pt x="304924" y="911477"/>
                </a:cubicBezTo>
                <a:close/>
                <a:moveTo>
                  <a:pt x="300356" y="43668"/>
                </a:moveTo>
                <a:cubicBezTo>
                  <a:pt x="263177" y="130064"/>
                  <a:pt x="216703" y="208285"/>
                  <a:pt x="169107" y="289151"/>
                </a:cubicBezTo>
                <a:cubicBezTo>
                  <a:pt x="120870" y="371220"/>
                  <a:pt x="70470" y="453769"/>
                  <a:pt x="39861" y="544493"/>
                </a:cubicBezTo>
                <a:cubicBezTo>
                  <a:pt x="18707" y="607246"/>
                  <a:pt x="16383" y="647239"/>
                  <a:pt x="41944" y="711676"/>
                </a:cubicBezTo>
                <a:cubicBezTo>
                  <a:pt x="135053" y="945859"/>
                  <a:pt x="461413" y="944176"/>
                  <a:pt x="556445" y="718808"/>
                </a:cubicBezTo>
                <a:cubicBezTo>
                  <a:pt x="579682" y="663669"/>
                  <a:pt x="584089" y="624718"/>
                  <a:pt x="567663" y="569017"/>
                </a:cubicBezTo>
                <a:cubicBezTo>
                  <a:pt x="550435" y="510431"/>
                  <a:pt x="525115" y="456574"/>
                  <a:pt x="496589" y="402636"/>
                </a:cubicBezTo>
                <a:cubicBezTo>
                  <a:pt x="492663" y="423314"/>
                  <a:pt x="487455" y="443030"/>
                  <a:pt x="485131" y="464028"/>
                </a:cubicBezTo>
                <a:cubicBezTo>
                  <a:pt x="481766" y="500894"/>
                  <a:pt x="486734" y="529105"/>
                  <a:pt x="487134" y="565010"/>
                </a:cubicBezTo>
                <a:cubicBezTo>
                  <a:pt x="488176" y="656776"/>
                  <a:pt x="424875" y="742611"/>
                  <a:pt x="329523" y="746538"/>
                </a:cubicBezTo>
                <a:cubicBezTo>
                  <a:pt x="318786" y="747019"/>
                  <a:pt x="307488" y="745096"/>
                  <a:pt x="296911" y="746458"/>
                </a:cubicBezTo>
                <a:cubicBezTo>
                  <a:pt x="290020" y="764090"/>
                  <a:pt x="292263" y="796949"/>
                  <a:pt x="295388" y="815864"/>
                </a:cubicBezTo>
                <a:cubicBezTo>
                  <a:pt x="296751" y="824038"/>
                  <a:pt x="305725" y="856017"/>
                  <a:pt x="283049" y="847200"/>
                </a:cubicBezTo>
                <a:cubicBezTo>
                  <a:pt x="265020" y="840148"/>
                  <a:pt x="269587" y="756717"/>
                  <a:pt x="271991" y="741409"/>
                </a:cubicBezTo>
                <a:cubicBezTo>
                  <a:pt x="231847" y="749023"/>
                  <a:pt x="198354" y="748622"/>
                  <a:pt x="163418" y="724659"/>
                </a:cubicBezTo>
                <a:cubicBezTo>
                  <a:pt x="114620" y="691238"/>
                  <a:pt x="115021" y="649242"/>
                  <a:pt x="110614" y="598671"/>
                </a:cubicBezTo>
                <a:cubicBezTo>
                  <a:pt x="109572" y="587050"/>
                  <a:pt x="97713" y="541768"/>
                  <a:pt x="102441" y="535116"/>
                </a:cubicBezTo>
                <a:cubicBezTo>
                  <a:pt x="112376" y="521251"/>
                  <a:pt x="122713" y="536879"/>
                  <a:pt x="128242" y="543772"/>
                </a:cubicBezTo>
                <a:cubicBezTo>
                  <a:pt x="145870" y="565651"/>
                  <a:pt x="184411" y="590176"/>
                  <a:pt x="209411" y="600515"/>
                </a:cubicBezTo>
                <a:cubicBezTo>
                  <a:pt x="209091" y="577032"/>
                  <a:pt x="219347" y="545615"/>
                  <a:pt x="231126" y="525419"/>
                </a:cubicBezTo>
                <a:cubicBezTo>
                  <a:pt x="285533" y="432210"/>
                  <a:pt x="400436" y="433011"/>
                  <a:pt x="483368" y="378673"/>
                </a:cubicBezTo>
                <a:lnTo>
                  <a:pt x="380965" y="202835"/>
                </a:lnTo>
                <a:cubicBezTo>
                  <a:pt x="351798" y="151623"/>
                  <a:pt x="321430" y="99047"/>
                  <a:pt x="300276" y="43748"/>
                </a:cubicBezTo>
                <a:close/>
                <a:moveTo>
                  <a:pt x="448673" y="424516"/>
                </a:moveTo>
                <a:cubicBezTo>
                  <a:pt x="375036" y="456414"/>
                  <a:pt x="277039" y="469477"/>
                  <a:pt x="242905" y="555072"/>
                </a:cubicBezTo>
                <a:cubicBezTo>
                  <a:pt x="220309" y="611815"/>
                  <a:pt x="235373" y="672645"/>
                  <a:pt x="277520" y="715282"/>
                </a:cubicBezTo>
                <a:cubicBezTo>
                  <a:pt x="281526" y="701016"/>
                  <a:pt x="285453" y="686670"/>
                  <a:pt x="290901" y="672885"/>
                </a:cubicBezTo>
                <a:cubicBezTo>
                  <a:pt x="293706" y="665352"/>
                  <a:pt x="299475" y="655333"/>
                  <a:pt x="300997" y="648200"/>
                </a:cubicBezTo>
                <a:cubicBezTo>
                  <a:pt x="305164" y="629046"/>
                  <a:pt x="292664" y="585848"/>
                  <a:pt x="281606" y="568055"/>
                </a:cubicBezTo>
                <a:cubicBezTo>
                  <a:pt x="274796" y="557076"/>
                  <a:pt x="261094" y="540646"/>
                  <a:pt x="281606" y="535597"/>
                </a:cubicBezTo>
                <a:cubicBezTo>
                  <a:pt x="301879" y="540486"/>
                  <a:pt x="316222" y="586890"/>
                  <a:pt x="320549" y="604121"/>
                </a:cubicBezTo>
                <a:cubicBezTo>
                  <a:pt x="353882" y="540646"/>
                  <a:pt x="387135" y="496406"/>
                  <a:pt x="434490" y="441587"/>
                </a:cubicBezTo>
                <a:cubicBezTo>
                  <a:pt x="439058" y="436297"/>
                  <a:pt x="445147" y="430687"/>
                  <a:pt x="448994" y="425157"/>
                </a:cubicBezTo>
                <a:lnTo>
                  <a:pt x="448673" y="424676"/>
                </a:lnTo>
                <a:close/>
                <a:moveTo>
                  <a:pt x="463737" y="444392"/>
                </a:moveTo>
                <a:cubicBezTo>
                  <a:pt x="411494" y="497288"/>
                  <a:pt x="349074" y="587611"/>
                  <a:pt x="323353" y="654211"/>
                </a:cubicBezTo>
                <a:cubicBezTo>
                  <a:pt x="346029" y="632332"/>
                  <a:pt x="385051" y="603881"/>
                  <a:pt x="418545" y="604121"/>
                </a:cubicBezTo>
                <a:cubicBezTo>
                  <a:pt x="429362" y="604201"/>
                  <a:pt x="434731" y="616623"/>
                  <a:pt x="426077" y="624157"/>
                </a:cubicBezTo>
                <a:cubicBezTo>
                  <a:pt x="424555" y="625440"/>
                  <a:pt x="385853" y="636419"/>
                  <a:pt x="371670" y="645396"/>
                </a:cubicBezTo>
                <a:cubicBezTo>
                  <a:pt x="358529" y="654291"/>
                  <a:pt x="347472" y="665111"/>
                  <a:pt x="335532" y="675610"/>
                </a:cubicBezTo>
                <a:cubicBezTo>
                  <a:pt x="311895" y="696368"/>
                  <a:pt x="305885" y="693242"/>
                  <a:pt x="300356" y="724418"/>
                </a:cubicBezTo>
                <a:lnTo>
                  <a:pt x="301158" y="724418"/>
                </a:lnTo>
                <a:cubicBezTo>
                  <a:pt x="311414" y="723537"/>
                  <a:pt x="321670" y="724819"/>
                  <a:pt x="332007" y="723857"/>
                </a:cubicBezTo>
                <a:cubicBezTo>
                  <a:pt x="411654" y="716244"/>
                  <a:pt x="464058" y="644594"/>
                  <a:pt x="463897" y="567575"/>
                </a:cubicBezTo>
                <a:cubicBezTo>
                  <a:pt x="463817" y="523094"/>
                  <a:pt x="456926" y="490636"/>
                  <a:pt x="464058" y="445033"/>
                </a:cubicBezTo>
                <a:lnTo>
                  <a:pt x="463737" y="444472"/>
                </a:lnTo>
                <a:close/>
                <a:moveTo>
                  <a:pt x="132168" y="579917"/>
                </a:moveTo>
                <a:cubicBezTo>
                  <a:pt x="132569" y="588332"/>
                  <a:pt x="134171" y="596667"/>
                  <a:pt x="134652" y="605082"/>
                </a:cubicBezTo>
                <a:cubicBezTo>
                  <a:pt x="136976" y="640988"/>
                  <a:pt x="136174" y="668638"/>
                  <a:pt x="166222" y="696287"/>
                </a:cubicBezTo>
                <a:cubicBezTo>
                  <a:pt x="190181" y="718327"/>
                  <a:pt x="217905" y="722815"/>
                  <a:pt x="249395" y="721293"/>
                </a:cubicBezTo>
                <a:cubicBezTo>
                  <a:pt x="249155" y="720010"/>
                  <a:pt x="233289" y="697971"/>
                  <a:pt x="231286" y="694284"/>
                </a:cubicBezTo>
                <a:cubicBezTo>
                  <a:pt x="220068" y="673927"/>
                  <a:pt x="213097" y="651567"/>
                  <a:pt x="209331" y="628725"/>
                </a:cubicBezTo>
                <a:cubicBezTo>
                  <a:pt x="186495" y="616383"/>
                  <a:pt x="150998" y="596347"/>
                  <a:pt x="132088" y="579837"/>
                </a:cubicBezTo>
                <a:close/>
              </a:path>
            </a:pathLst>
          </a:custGeom>
          <a:solidFill>
            <a:srgbClr val="213C83"/>
          </a:solidFill>
          <a:ln w="8013" cap="flat">
            <a:noFill/>
            <a:prstDash val="solid"/>
            <a:miter/>
          </a:ln>
        </p:spPr>
        <p:txBody>
          <a:bodyPr/>
          <a:lstStyle/>
          <a:p>
            <a:endParaRPr lang="en-SA"/>
          </a:p>
        </p:txBody>
      </p:sp>
      <p:grpSp>
        <p:nvGrpSpPr>
          <p:cNvPr id="164" name="Graphic 3">
            <a:extLst>
              <a:ext uri="{FF2B5EF4-FFF2-40B4-BE49-F238E27FC236}">
                <a16:creationId xmlns:a16="http://schemas.microsoft.com/office/drawing/2014/main" id="{A2F4D218-A261-B339-75A8-D2671FD65A59}"/>
              </a:ext>
            </a:extLst>
          </p:cNvPr>
          <p:cNvGrpSpPr/>
          <p:nvPr/>
        </p:nvGrpSpPr>
        <p:grpSpPr>
          <a:xfrm>
            <a:off x="3497929" y="4445224"/>
            <a:ext cx="481063" cy="615838"/>
            <a:chOff x="2770141" y="3702595"/>
            <a:chExt cx="653006" cy="835952"/>
          </a:xfrm>
          <a:solidFill>
            <a:srgbClr val="213C83"/>
          </a:solidFill>
        </p:grpSpPr>
        <p:sp>
          <p:nvSpPr>
            <p:cNvPr id="165" name="Freeform 164">
              <a:extLst>
                <a:ext uri="{FF2B5EF4-FFF2-40B4-BE49-F238E27FC236}">
                  <a16:creationId xmlns:a16="http://schemas.microsoft.com/office/drawing/2014/main" id="{5028C56D-11C4-C70E-9976-C03274F1E633}"/>
                </a:ext>
              </a:extLst>
            </p:cNvPr>
            <p:cNvSpPr/>
            <p:nvPr/>
          </p:nvSpPr>
          <p:spPr>
            <a:xfrm>
              <a:off x="2770141" y="3702595"/>
              <a:ext cx="653006" cy="835952"/>
            </a:xfrm>
            <a:custGeom>
              <a:avLst/>
              <a:gdLst>
                <a:gd name="csX0" fmla="*/ 138409 w 653006"/>
                <a:gd name="csY0" fmla="*/ 429276 h 835952"/>
                <a:gd name="csX1" fmla="*/ 206437 w 653006"/>
                <a:gd name="csY1" fmla="*/ 275318 h 835952"/>
                <a:gd name="csX2" fmla="*/ 358840 w 653006"/>
                <a:gd name="csY2" fmla="*/ 24064 h 835952"/>
                <a:gd name="csX3" fmla="*/ 377751 w 653006"/>
                <a:gd name="csY3" fmla="*/ 20 h 835952"/>
                <a:gd name="csX4" fmla="*/ 426308 w 653006"/>
                <a:gd name="csY4" fmla="*/ 58446 h 835952"/>
                <a:gd name="csX5" fmla="*/ 637044 w 653006"/>
                <a:gd name="csY5" fmla="*/ 455644 h 835952"/>
                <a:gd name="csX6" fmla="*/ 652429 w 653006"/>
                <a:gd name="csY6" fmla="*/ 545647 h 835952"/>
                <a:gd name="csX7" fmla="*/ 208841 w 653006"/>
                <a:gd name="csY7" fmla="*/ 738796 h 835952"/>
                <a:gd name="csX8" fmla="*/ 192415 w 653006"/>
                <a:gd name="csY8" fmla="*/ 793054 h 835952"/>
                <a:gd name="csX9" fmla="*/ 171261 w 653006"/>
                <a:gd name="csY9" fmla="*/ 834569 h 835952"/>
                <a:gd name="csX10" fmla="*/ 156117 w 653006"/>
                <a:gd name="csY10" fmla="*/ 823189 h 835952"/>
                <a:gd name="csX11" fmla="*/ 168136 w 653006"/>
                <a:gd name="csY11" fmla="*/ 796420 h 835952"/>
                <a:gd name="csX12" fmla="*/ 190332 w 653006"/>
                <a:gd name="csY12" fmla="*/ 722447 h 835952"/>
                <a:gd name="csX13" fmla="*/ 195380 w 653006"/>
                <a:gd name="csY13" fmla="*/ 694155 h 835952"/>
                <a:gd name="csX14" fmla="*/ 20621 w 653006"/>
                <a:gd name="csY14" fmla="*/ 602710 h 835952"/>
                <a:gd name="csX15" fmla="*/ 11967 w 653006"/>
                <a:gd name="csY15" fmla="*/ 481210 h 835952"/>
                <a:gd name="csX16" fmla="*/ 4515 w 653006"/>
                <a:gd name="csY16" fmla="*/ 405153 h 835952"/>
                <a:gd name="csX17" fmla="*/ 27271 w 653006"/>
                <a:gd name="csY17" fmla="*/ 381911 h 835952"/>
                <a:gd name="csX18" fmla="*/ 138409 w 653006"/>
                <a:gd name="csY18" fmla="*/ 429196 h 835952"/>
                <a:gd name="csX19" fmla="*/ 380795 w 653006"/>
                <a:gd name="csY19" fmla="*/ 28873 h 835952"/>
                <a:gd name="csX20" fmla="*/ 215171 w 653006"/>
                <a:gd name="csY20" fmla="*/ 304571 h 835952"/>
                <a:gd name="csX21" fmla="*/ 157639 w 653006"/>
                <a:gd name="csY21" fmla="*/ 439856 h 835952"/>
                <a:gd name="csX22" fmla="*/ 208761 w 653006"/>
                <a:gd name="csY22" fmla="*/ 482493 h 835952"/>
                <a:gd name="csX23" fmla="*/ 399866 w 653006"/>
                <a:gd name="csY23" fmla="*/ 384235 h 835952"/>
                <a:gd name="csX24" fmla="*/ 423744 w 653006"/>
                <a:gd name="csY24" fmla="*/ 371572 h 835952"/>
                <a:gd name="csX25" fmla="*/ 428952 w 653006"/>
                <a:gd name="csY25" fmla="*/ 402107 h 835952"/>
                <a:gd name="csX26" fmla="*/ 423423 w 653006"/>
                <a:gd name="csY26" fmla="*/ 501808 h 835952"/>
                <a:gd name="csX27" fmla="*/ 377670 w 653006"/>
                <a:gd name="csY27" fmla="*/ 651518 h 835952"/>
                <a:gd name="csX28" fmla="*/ 251870 w 653006"/>
                <a:gd name="csY28" fmla="*/ 683656 h 835952"/>
                <a:gd name="csX29" fmla="*/ 218697 w 653006"/>
                <a:gd name="csY29" fmla="*/ 673879 h 835952"/>
                <a:gd name="csX30" fmla="*/ 213408 w 653006"/>
                <a:gd name="csY30" fmla="*/ 713791 h 835952"/>
                <a:gd name="csX31" fmla="*/ 558439 w 653006"/>
                <a:gd name="csY31" fmla="*/ 707379 h 835952"/>
                <a:gd name="csX32" fmla="*/ 632477 w 653006"/>
                <a:gd name="csY32" fmla="*/ 527294 h 835952"/>
                <a:gd name="csX33" fmla="*/ 617974 w 653006"/>
                <a:gd name="csY33" fmla="*/ 463659 h 835952"/>
                <a:gd name="csX34" fmla="*/ 395218 w 653006"/>
                <a:gd name="csY34" fmla="*/ 49470 h 835952"/>
                <a:gd name="csX35" fmla="*/ 380795 w 653006"/>
                <a:gd name="csY35" fmla="*/ 28952 h 835952"/>
                <a:gd name="csX36" fmla="*/ 406677 w 653006"/>
                <a:gd name="csY36" fmla="*/ 403790 h 835952"/>
                <a:gd name="csX37" fmla="*/ 227992 w 653006"/>
                <a:gd name="csY37" fmla="*/ 492190 h 835952"/>
                <a:gd name="csX38" fmla="*/ 208921 w 653006"/>
                <a:gd name="csY38" fmla="*/ 625471 h 835952"/>
                <a:gd name="csX39" fmla="*/ 234242 w 653006"/>
                <a:gd name="csY39" fmla="*/ 564080 h 835952"/>
                <a:gd name="csX40" fmla="*/ 246902 w 653006"/>
                <a:gd name="csY40" fmla="*/ 579949 h 835952"/>
                <a:gd name="csX41" fmla="*/ 230956 w 653006"/>
                <a:gd name="csY41" fmla="*/ 625471 h 835952"/>
                <a:gd name="csX42" fmla="*/ 359802 w 653006"/>
                <a:gd name="csY42" fmla="*/ 473597 h 835952"/>
                <a:gd name="csX43" fmla="*/ 385283 w 653006"/>
                <a:gd name="csY43" fmla="*/ 443622 h 835952"/>
                <a:gd name="csX44" fmla="*/ 384962 w 653006"/>
                <a:gd name="csY44" fmla="*/ 469509 h 835952"/>
                <a:gd name="csX45" fmla="*/ 227992 w 653006"/>
                <a:gd name="csY45" fmla="*/ 654484 h 835952"/>
                <a:gd name="csX46" fmla="*/ 405234 w 653006"/>
                <a:gd name="csY46" fmla="*/ 547651 h 835952"/>
                <a:gd name="csX47" fmla="*/ 402991 w 653006"/>
                <a:gd name="csY47" fmla="*/ 505815 h 835952"/>
                <a:gd name="csX48" fmla="*/ 403792 w 653006"/>
                <a:gd name="csY48" fmla="*/ 429757 h 835952"/>
                <a:gd name="csX49" fmla="*/ 406677 w 653006"/>
                <a:gd name="csY49" fmla="*/ 403870 h 835952"/>
                <a:gd name="csX50" fmla="*/ 26230 w 653006"/>
                <a:gd name="csY50" fmla="*/ 406034 h 835952"/>
                <a:gd name="csX51" fmla="*/ 31278 w 653006"/>
                <a:gd name="csY51" fmla="*/ 508540 h 835952"/>
                <a:gd name="csX52" fmla="*/ 29355 w 653006"/>
                <a:gd name="csY52" fmla="*/ 545246 h 835952"/>
                <a:gd name="csX53" fmla="*/ 173985 w 653006"/>
                <a:gd name="csY53" fmla="*/ 675722 h 835952"/>
                <a:gd name="csX54" fmla="*/ 97624 w 653006"/>
                <a:gd name="csY54" fmla="*/ 607840 h 835952"/>
                <a:gd name="csX55" fmla="*/ 113809 w 653006"/>
                <a:gd name="csY55" fmla="*/ 597661 h 835952"/>
                <a:gd name="csX56" fmla="*/ 132639 w 653006"/>
                <a:gd name="csY56" fmla="*/ 618339 h 835952"/>
                <a:gd name="csX57" fmla="*/ 192415 w 653006"/>
                <a:gd name="csY57" fmla="*/ 660975 h 835952"/>
                <a:gd name="csX58" fmla="*/ 194097 w 653006"/>
                <a:gd name="csY58" fmla="*/ 661376 h 835952"/>
                <a:gd name="csX59" fmla="*/ 194658 w 653006"/>
                <a:gd name="csY59" fmla="*/ 660655 h 835952"/>
                <a:gd name="csX60" fmla="*/ 114370 w 653006"/>
                <a:gd name="csY60" fmla="*/ 510864 h 835952"/>
                <a:gd name="csX61" fmla="*/ 126149 w 653006"/>
                <a:gd name="csY61" fmla="*/ 493953 h 835952"/>
                <a:gd name="csX62" fmla="*/ 177832 w 653006"/>
                <a:gd name="csY62" fmla="*/ 561596 h 835952"/>
                <a:gd name="csX63" fmla="*/ 195380 w 653006"/>
                <a:gd name="csY63" fmla="*/ 501727 h 835952"/>
                <a:gd name="csX64" fmla="*/ 54034 w 653006"/>
                <a:gd name="csY64" fmla="*/ 419098 h 835952"/>
                <a:gd name="csX65" fmla="*/ 26230 w 653006"/>
                <a:gd name="csY65" fmla="*/ 405954 h 83595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Lst>
              <a:rect l="l" t="t" r="r" b="b"/>
              <a:pathLst>
                <a:path w="653006" h="835952">
                  <a:moveTo>
                    <a:pt x="138409" y="429276"/>
                  </a:moveTo>
                  <a:cubicBezTo>
                    <a:pt x="156437" y="373175"/>
                    <a:pt x="178953" y="327653"/>
                    <a:pt x="206437" y="275318"/>
                  </a:cubicBezTo>
                  <a:cubicBezTo>
                    <a:pt x="252110" y="188361"/>
                    <a:pt x="303552" y="105251"/>
                    <a:pt x="358840" y="24064"/>
                  </a:cubicBezTo>
                  <a:cubicBezTo>
                    <a:pt x="364209" y="16209"/>
                    <a:pt x="369497" y="5230"/>
                    <a:pt x="377751" y="20"/>
                  </a:cubicBezTo>
                  <a:cubicBezTo>
                    <a:pt x="392734" y="-1102"/>
                    <a:pt x="417013" y="44661"/>
                    <a:pt x="426308" y="58446"/>
                  </a:cubicBezTo>
                  <a:cubicBezTo>
                    <a:pt x="505554" y="175057"/>
                    <a:pt x="593535" y="320279"/>
                    <a:pt x="637044" y="455644"/>
                  </a:cubicBezTo>
                  <a:cubicBezTo>
                    <a:pt x="647942" y="489465"/>
                    <a:pt x="655153" y="510223"/>
                    <a:pt x="652429" y="545647"/>
                  </a:cubicBezTo>
                  <a:cubicBezTo>
                    <a:pt x="635201" y="769892"/>
                    <a:pt x="383680" y="876485"/>
                    <a:pt x="208841" y="738796"/>
                  </a:cubicBezTo>
                  <a:cubicBezTo>
                    <a:pt x="202992" y="757069"/>
                    <a:pt x="199066" y="774621"/>
                    <a:pt x="192415" y="793054"/>
                  </a:cubicBezTo>
                  <a:cubicBezTo>
                    <a:pt x="188569" y="801630"/>
                    <a:pt x="178072" y="830482"/>
                    <a:pt x="171261" y="834569"/>
                  </a:cubicBezTo>
                  <a:cubicBezTo>
                    <a:pt x="163809" y="839058"/>
                    <a:pt x="153873" y="831925"/>
                    <a:pt x="156117" y="823189"/>
                  </a:cubicBezTo>
                  <a:cubicBezTo>
                    <a:pt x="158200" y="815014"/>
                    <a:pt x="164611" y="804355"/>
                    <a:pt x="168136" y="796420"/>
                  </a:cubicBezTo>
                  <a:cubicBezTo>
                    <a:pt x="178553" y="773098"/>
                    <a:pt x="185925" y="747532"/>
                    <a:pt x="190332" y="722447"/>
                  </a:cubicBezTo>
                  <a:cubicBezTo>
                    <a:pt x="192014" y="712909"/>
                    <a:pt x="192495" y="703452"/>
                    <a:pt x="195380" y="694155"/>
                  </a:cubicBezTo>
                  <a:cubicBezTo>
                    <a:pt x="120380" y="703693"/>
                    <a:pt x="50108" y="676844"/>
                    <a:pt x="20621" y="602710"/>
                  </a:cubicBezTo>
                  <a:cubicBezTo>
                    <a:pt x="3073" y="558790"/>
                    <a:pt x="10525" y="526092"/>
                    <a:pt x="11967" y="481210"/>
                  </a:cubicBezTo>
                  <a:cubicBezTo>
                    <a:pt x="12768" y="456045"/>
                    <a:pt x="10204" y="429757"/>
                    <a:pt x="4515" y="405153"/>
                  </a:cubicBezTo>
                  <a:cubicBezTo>
                    <a:pt x="-2857" y="373576"/>
                    <a:pt x="-4780" y="361073"/>
                    <a:pt x="27271" y="381911"/>
                  </a:cubicBezTo>
                  <a:cubicBezTo>
                    <a:pt x="60845" y="403790"/>
                    <a:pt x="102511" y="411725"/>
                    <a:pt x="138409" y="429196"/>
                  </a:cubicBezTo>
                  <a:close/>
                  <a:moveTo>
                    <a:pt x="380795" y="28873"/>
                  </a:moveTo>
                  <a:cubicBezTo>
                    <a:pt x="319658" y="117352"/>
                    <a:pt x="264450" y="209038"/>
                    <a:pt x="215171" y="304571"/>
                  </a:cubicBezTo>
                  <a:cubicBezTo>
                    <a:pt x="193937" y="345685"/>
                    <a:pt x="168537" y="394814"/>
                    <a:pt x="157639" y="439856"/>
                  </a:cubicBezTo>
                  <a:cubicBezTo>
                    <a:pt x="179995" y="454041"/>
                    <a:pt x="190492" y="465823"/>
                    <a:pt x="208761" y="482493"/>
                  </a:cubicBezTo>
                  <a:cubicBezTo>
                    <a:pt x="255475" y="420220"/>
                    <a:pt x="335683" y="417736"/>
                    <a:pt x="399866" y="384235"/>
                  </a:cubicBezTo>
                  <a:cubicBezTo>
                    <a:pt x="405395" y="381350"/>
                    <a:pt x="418135" y="372213"/>
                    <a:pt x="423744" y="371572"/>
                  </a:cubicBezTo>
                  <a:cubicBezTo>
                    <a:pt x="443455" y="369328"/>
                    <a:pt x="430395" y="395455"/>
                    <a:pt x="428952" y="402107"/>
                  </a:cubicBezTo>
                  <a:cubicBezTo>
                    <a:pt x="421901" y="434887"/>
                    <a:pt x="421020" y="468387"/>
                    <a:pt x="423423" y="501808"/>
                  </a:cubicBezTo>
                  <a:cubicBezTo>
                    <a:pt x="427750" y="561435"/>
                    <a:pt x="425667" y="605515"/>
                    <a:pt x="377670" y="651518"/>
                  </a:cubicBezTo>
                  <a:cubicBezTo>
                    <a:pt x="342895" y="684859"/>
                    <a:pt x="297623" y="692312"/>
                    <a:pt x="251870" y="683656"/>
                  </a:cubicBezTo>
                  <a:cubicBezTo>
                    <a:pt x="240492" y="681011"/>
                    <a:pt x="229754" y="677485"/>
                    <a:pt x="218697" y="673879"/>
                  </a:cubicBezTo>
                  <a:cubicBezTo>
                    <a:pt x="217495" y="687103"/>
                    <a:pt x="216293" y="700808"/>
                    <a:pt x="213408" y="713791"/>
                  </a:cubicBezTo>
                  <a:cubicBezTo>
                    <a:pt x="305876" y="804676"/>
                    <a:pt x="468696" y="798744"/>
                    <a:pt x="558439" y="707379"/>
                  </a:cubicBezTo>
                  <a:cubicBezTo>
                    <a:pt x="603631" y="661456"/>
                    <a:pt x="633118" y="591890"/>
                    <a:pt x="632477" y="527294"/>
                  </a:cubicBezTo>
                  <a:cubicBezTo>
                    <a:pt x="632237" y="505895"/>
                    <a:pt x="624464" y="483855"/>
                    <a:pt x="617974" y="463659"/>
                  </a:cubicBezTo>
                  <a:cubicBezTo>
                    <a:pt x="573984" y="326691"/>
                    <a:pt x="478071" y="169367"/>
                    <a:pt x="395218" y="49470"/>
                  </a:cubicBezTo>
                  <a:cubicBezTo>
                    <a:pt x="390651" y="42818"/>
                    <a:pt x="386084" y="35044"/>
                    <a:pt x="380795" y="28952"/>
                  </a:cubicBezTo>
                  <a:close/>
                  <a:moveTo>
                    <a:pt x="406677" y="403790"/>
                  </a:moveTo>
                  <a:cubicBezTo>
                    <a:pt x="348584" y="436810"/>
                    <a:pt x="276469" y="434165"/>
                    <a:pt x="227992" y="492190"/>
                  </a:cubicBezTo>
                  <a:cubicBezTo>
                    <a:pt x="192094" y="535228"/>
                    <a:pt x="194819" y="573537"/>
                    <a:pt x="208921" y="625471"/>
                  </a:cubicBezTo>
                  <a:cubicBezTo>
                    <a:pt x="211966" y="612809"/>
                    <a:pt x="223985" y="570252"/>
                    <a:pt x="234242" y="564080"/>
                  </a:cubicBezTo>
                  <a:cubicBezTo>
                    <a:pt x="242575" y="559111"/>
                    <a:pt x="251068" y="568007"/>
                    <a:pt x="246902" y="579949"/>
                  </a:cubicBezTo>
                  <a:cubicBezTo>
                    <a:pt x="241533" y="595337"/>
                    <a:pt x="234482" y="609362"/>
                    <a:pt x="230956" y="625471"/>
                  </a:cubicBezTo>
                  <a:cubicBezTo>
                    <a:pt x="285363" y="582914"/>
                    <a:pt x="329834" y="536671"/>
                    <a:pt x="359802" y="473597"/>
                  </a:cubicBezTo>
                  <a:cubicBezTo>
                    <a:pt x="363808" y="465342"/>
                    <a:pt x="370379" y="435287"/>
                    <a:pt x="385283" y="443622"/>
                  </a:cubicBezTo>
                  <a:cubicBezTo>
                    <a:pt x="395940" y="449553"/>
                    <a:pt x="388488" y="461495"/>
                    <a:pt x="384962" y="469509"/>
                  </a:cubicBezTo>
                  <a:cubicBezTo>
                    <a:pt x="345780" y="557749"/>
                    <a:pt x="298825" y="597821"/>
                    <a:pt x="227992" y="654484"/>
                  </a:cubicBezTo>
                  <a:cubicBezTo>
                    <a:pt x="313167" y="689347"/>
                    <a:pt x="398984" y="641661"/>
                    <a:pt x="405234" y="547651"/>
                  </a:cubicBezTo>
                  <a:cubicBezTo>
                    <a:pt x="406196" y="533545"/>
                    <a:pt x="404033" y="519840"/>
                    <a:pt x="402991" y="505815"/>
                  </a:cubicBezTo>
                  <a:cubicBezTo>
                    <a:pt x="401148" y="480649"/>
                    <a:pt x="401148" y="454843"/>
                    <a:pt x="403792" y="429757"/>
                  </a:cubicBezTo>
                  <a:cubicBezTo>
                    <a:pt x="404193" y="425991"/>
                    <a:pt x="408520" y="405554"/>
                    <a:pt x="406677" y="403870"/>
                  </a:cubicBezTo>
                  <a:close/>
                  <a:moveTo>
                    <a:pt x="26230" y="406034"/>
                  </a:moveTo>
                  <a:cubicBezTo>
                    <a:pt x="33521" y="440016"/>
                    <a:pt x="34002" y="474077"/>
                    <a:pt x="31278" y="508540"/>
                  </a:cubicBezTo>
                  <a:cubicBezTo>
                    <a:pt x="30316" y="520802"/>
                    <a:pt x="28954" y="532984"/>
                    <a:pt x="29355" y="545246"/>
                  </a:cubicBezTo>
                  <a:cubicBezTo>
                    <a:pt x="31919" y="629959"/>
                    <a:pt x="93778" y="676444"/>
                    <a:pt x="173985" y="675722"/>
                  </a:cubicBezTo>
                  <a:cubicBezTo>
                    <a:pt x="158280" y="666505"/>
                    <a:pt x="102511" y="625872"/>
                    <a:pt x="97624" y="607840"/>
                  </a:cubicBezTo>
                  <a:cubicBezTo>
                    <a:pt x="95300" y="599504"/>
                    <a:pt x="107159" y="592692"/>
                    <a:pt x="113809" y="597661"/>
                  </a:cubicBezTo>
                  <a:cubicBezTo>
                    <a:pt x="120861" y="602950"/>
                    <a:pt x="126550" y="611847"/>
                    <a:pt x="132639" y="618339"/>
                  </a:cubicBezTo>
                  <a:cubicBezTo>
                    <a:pt x="149386" y="636451"/>
                    <a:pt x="169979" y="650957"/>
                    <a:pt x="192415" y="660975"/>
                  </a:cubicBezTo>
                  <a:lnTo>
                    <a:pt x="194097" y="661376"/>
                  </a:lnTo>
                  <a:lnTo>
                    <a:pt x="194658" y="660655"/>
                  </a:lnTo>
                  <a:cubicBezTo>
                    <a:pt x="186005" y="612007"/>
                    <a:pt x="146902" y="545567"/>
                    <a:pt x="114370" y="510864"/>
                  </a:cubicBezTo>
                  <a:cubicBezTo>
                    <a:pt x="103794" y="499564"/>
                    <a:pt x="114370" y="484817"/>
                    <a:pt x="126149" y="493953"/>
                  </a:cubicBezTo>
                  <a:cubicBezTo>
                    <a:pt x="141774" y="506136"/>
                    <a:pt x="169098" y="543643"/>
                    <a:pt x="177832" y="561596"/>
                  </a:cubicBezTo>
                  <a:cubicBezTo>
                    <a:pt x="179194" y="532022"/>
                    <a:pt x="188088" y="524729"/>
                    <a:pt x="195380" y="501727"/>
                  </a:cubicBezTo>
                  <a:cubicBezTo>
                    <a:pt x="164370" y="454522"/>
                    <a:pt x="103553" y="438253"/>
                    <a:pt x="54034" y="419098"/>
                  </a:cubicBezTo>
                  <a:cubicBezTo>
                    <a:pt x="44419" y="415411"/>
                    <a:pt x="35685" y="409641"/>
                    <a:pt x="26230" y="405954"/>
                  </a:cubicBezTo>
                  <a:close/>
                </a:path>
              </a:pathLst>
            </a:custGeom>
            <a:solidFill>
              <a:srgbClr val="213C83"/>
            </a:solidFill>
            <a:ln w="8013" cap="flat">
              <a:noFill/>
              <a:prstDash val="solid"/>
              <a:miter/>
            </a:ln>
          </p:spPr>
          <p:txBody>
            <a:bodyPr/>
            <a:lstStyle/>
            <a:p>
              <a:endParaRPr lang="en-SA"/>
            </a:p>
          </p:txBody>
        </p:sp>
        <p:sp>
          <p:nvSpPr>
            <p:cNvPr id="166" name="Freeform 165">
              <a:extLst>
                <a:ext uri="{FF2B5EF4-FFF2-40B4-BE49-F238E27FC236}">
                  <a16:creationId xmlns:a16="http://schemas.microsoft.com/office/drawing/2014/main" id="{F9351A15-0503-8B10-DC97-2BFE9D8D532B}"/>
                </a:ext>
              </a:extLst>
            </p:cNvPr>
            <p:cNvSpPr/>
            <p:nvPr/>
          </p:nvSpPr>
          <p:spPr>
            <a:xfrm>
              <a:off x="3199442" y="3908186"/>
              <a:ext cx="31862" cy="36967"/>
            </a:xfrm>
            <a:custGeom>
              <a:avLst/>
              <a:gdLst>
                <a:gd name="csX0" fmla="*/ 22488 w 31862"/>
                <a:gd name="csY0" fmla="*/ 36948 h 36967"/>
                <a:gd name="csX1" fmla="*/ 7263 w 31862"/>
                <a:gd name="csY1" fmla="*/ 1 h 36967"/>
                <a:gd name="csX2" fmla="*/ 31863 w 31862"/>
                <a:gd name="csY2" fmla="*/ 26449 h 36967"/>
                <a:gd name="csX3" fmla="*/ 22568 w 31862"/>
                <a:gd name="csY3" fmla="*/ 36948 h 36967"/>
              </a:gdLst>
              <a:ahLst/>
              <a:cxnLst>
                <a:cxn ang="0">
                  <a:pos x="csX0" y="csY0"/>
                </a:cxn>
                <a:cxn ang="0">
                  <a:pos x="csX1" y="csY1"/>
                </a:cxn>
                <a:cxn ang="0">
                  <a:pos x="csX2" y="csY2"/>
                </a:cxn>
                <a:cxn ang="0">
                  <a:pos x="csX3" y="csY3"/>
                </a:cxn>
              </a:cxnLst>
              <a:rect l="l" t="t" r="r" b="b"/>
              <a:pathLst>
                <a:path w="31862" h="36967">
                  <a:moveTo>
                    <a:pt x="22488" y="36948"/>
                  </a:moveTo>
                  <a:cubicBezTo>
                    <a:pt x="9587" y="37829"/>
                    <a:pt x="-11086" y="8416"/>
                    <a:pt x="7263" y="1"/>
                  </a:cubicBezTo>
                  <a:cubicBezTo>
                    <a:pt x="18161" y="-159"/>
                    <a:pt x="26734" y="18435"/>
                    <a:pt x="31863" y="26449"/>
                  </a:cubicBezTo>
                  <a:cubicBezTo>
                    <a:pt x="29699" y="31097"/>
                    <a:pt x="27456" y="35024"/>
                    <a:pt x="22568" y="36948"/>
                  </a:cubicBezTo>
                  <a:close/>
                </a:path>
              </a:pathLst>
            </a:custGeom>
            <a:solidFill>
              <a:srgbClr val="213C83"/>
            </a:solidFill>
            <a:ln w="8013" cap="flat">
              <a:noFill/>
              <a:prstDash val="solid"/>
              <a:miter/>
            </a:ln>
          </p:spPr>
          <p:txBody>
            <a:bodyPr/>
            <a:lstStyle/>
            <a:p>
              <a:endParaRPr lang="en-SA"/>
            </a:p>
          </p:txBody>
        </p:sp>
        <p:sp>
          <p:nvSpPr>
            <p:cNvPr id="167" name="Freeform 166">
              <a:extLst>
                <a:ext uri="{FF2B5EF4-FFF2-40B4-BE49-F238E27FC236}">
                  <a16:creationId xmlns:a16="http://schemas.microsoft.com/office/drawing/2014/main" id="{00D35BFE-8BBC-D6F2-21AF-E42E418EAD94}"/>
                </a:ext>
              </a:extLst>
            </p:cNvPr>
            <p:cNvSpPr/>
            <p:nvPr/>
          </p:nvSpPr>
          <p:spPr>
            <a:xfrm>
              <a:off x="3223385" y="3949285"/>
              <a:ext cx="135943" cy="471332"/>
            </a:xfrm>
            <a:custGeom>
              <a:avLst/>
              <a:gdLst>
                <a:gd name="csX0" fmla="*/ 12166 w 135943"/>
                <a:gd name="csY0" fmla="*/ 471269 h 471332"/>
                <a:gd name="csX1" fmla="*/ 1028 w 135943"/>
                <a:gd name="csY1" fmla="*/ 465578 h 471332"/>
                <a:gd name="csX2" fmla="*/ 30596 w 135943"/>
                <a:gd name="csY2" fmla="*/ 438489 h 471332"/>
                <a:gd name="csX3" fmla="*/ 114890 w 135943"/>
                <a:gd name="csY3" fmla="*/ 278039 h 471332"/>
                <a:gd name="csX4" fmla="*/ 102390 w 135943"/>
                <a:gd name="csY4" fmla="*/ 231635 h 471332"/>
                <a:gd name="csX5" fmla="*/ 11044 w 135943"/>
                <a:gd name="csY5" fmla="*/ 32395 h 471332"/>
                <a:gd name="csX6" fmla="*/ 7839 w 135943"/>
                <a:gd name="csY6" fmla="*/ 16 h 471332"/>
                <a:gd name="csX7" fmla="*/ 28913 w 135943"/>
                <a:gd name="csY7" fmla="*/ 22377 h 471332"/>
                <a:gd name="csX8" fmla="*/ 113929 w 135943"/>
                <a:gd name="csY8" fmla="*/ 201260 h 471332"/>
                <a:gd name="csX9" fmla="*/ 115932 w 135943"/>
                <a:gd name="csY9" fmla="*/ 369404 h 471332"/>
                <a:gd name="csX10" fmla="*/ 12166 w 135943"/>
                <a:gd name="csY10" fmla="*/ 471188 h 47133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135943" h="471332">
                  <a:moveTo>
                    <a:pt x="12166" y="471269"/>
                  </a:moveTo>
                  <a:cubicBezTo>
                    <a:pt x="7439" y="471669"/>
                    <a:pt x="3272" y="470227"/>
                    <a:pt x="1028" y="465578"/>
                  </a:cubicBezTo>
                  <a:cubicBezTo>
                    <a:pt x="-5702" y="451873"/>
                    <a:pt x="22503" y="443779"/>
                    <a:pt x="30596" y="438489"/>
                  </a:cubicBezTo>
                  <a:cubicBezTo>
                    <a:pt x="79474" y="406912"/>
                    <a:pt x="119698" y="337507"/>
                    <a:pt x="114890" y="278039"/>
                  </a:cubicBezTo>
                  <a:cubicBezTo>
                    <a:pt x="113608" y="262411"/>
                    <a:pt x="107358" y="246462"/>
                    <a:pt x="102390" y="231635"/>
                  </a:cubicBezTo>
                  <a:cubicBezTo>
                    <a:pt x="78913" y="161909"/>
                    <a:pt x="47503" y="96190"/>
                    <a:pt x="11044" y="32395"/>
                  </a:cubicBezTo>
                  <a:cubicBezTo>
                    <a:pt x="5596" y="22777"/>
                    <a:pt x="-8266" y="7069"/>
                    <a:pt x="7839" y="16"/>
                  </a:cubicBezTo>
                  <a:cubicBezTo>
                    <a:pt x="20019" y="-545"/>
                    <a:pt x="23705" y="13481"/>
                    <a:pt x="28913" y="22377"/>
                  </a:cubicBezTo>
                  <a:cubicBezTo>
                    <a:pt x="62567" y="79200"/>
                    <a:pt x="91333" y="139148"/>
                    <a:pt x="113929" y="201260"/>
                  </a:cubicBezTo>
                  <a:cubicBezTo>
                    <a:pt x="137486" y="265937"/>
                    <a:pt x="147743" y="301601"/>
                    <a:pt x="115932" y="369404"/>
                  </a:cubicBezTo>
                  <a:cubicBezTo>
                    <a:pt x="96461" y="410839"/>
                    <a:pt x="56637" y="455240"/>
                    <a:pt x="12166" y="471188"/>
                  </a:cubicBezTo>
                  <a:close/>
                </a:path>
              </a:pathLst>
            </a:custGeom>
            <a:solidFill>
              <a:srgbClr val="213C83"/>
            </a:solidFill>
            <a:ln w="8013" cap="flat">
              <a:noFill/>
              <a:prstDash val="solid"/>
              <a:miter/>
            </a:ln>
          </p:spPr>
          <p:txBody>
            <a:bodyPr/>
            <a:lstStyle/>
            <a:p>
              <a:endParaRPr lang="en-SA"/>
            </a:p>
          </p:txBody>
        </p:sp>
      </p:grpSp>
      <p:grpSp>
        <p:nvGrpSpPr>
          <p:cNvPr id="168" name="Graphic 3">
            <a:extLst>
              <a:ext uri="{FF2B5EF4-FFF2-40B4-BE49-F238E27FC236}">
                <a16:creationId xmlns:a16="http://schemas.microsoft.com/office/drawing/2014/main" id="{3A883850-7CA8-13DA-B16E-1DCCC5DE86EB}"/>
              </a:ext>
            </a:extLst>
          </p:cNvPr>
          <p:cNvGrpSpPr/>
          <p:nvPr/>
        </p:nvGrpSpPr>
        <p:grpSpPr>
          <a:xfrm>
            <a:off x="4645564" y="4479557"/>
            <a:ext cx="530254" cy="509089"/>
            <a:chOff x="3917776" y="3775084"/>
            <a:chExt cx="719778" cy="691048"/>
          </a:xfrm>
          <a:solidFill>
            <a:srgbClr val="213C83"/>
          </a:solidFill>
        </p:grpSpPr>
        <p:sp>
          <p:nvSpPr>
            <p:cNvPr id="169" name="Freeform 168">
              <a:extLst>
                <a:ext uri="{FF2B5EF4-FFF2-40B4-BE49-F238E27FC236}">
                  <a16:creationId xmlns:a16="http://schemas.microsoft.com/office/drawing/2014/main" id="{15A08641-2A71-B194-6A23-7C5DAE167D4B}"/>
                </a:ext>
              </a:extLst>
            </p:cNvPr>
            <p:cNvSpPr/>
            <p:nvPr/>
          </p:nvSpPr>
          <p:spPr>
            <a:xfrm>
              <a:off x="4313240" y="3775084"/>
              <a:ext cx="324314" cy="163097"/>
            </a:xfrm>
            <a:custGeom>
              <a:avLst/>
              <a:gdLst>
                <a:gd name="csX0" fmla="*/ 173427 w 324314"/>
                <a:gd name="csY0" fmla="*/ 20339 h 163097"/>
                <a:gd name="csX1" fmla="*/ 24309 w 324314"/>
                <a:gd name="csY1" fmla="*/ 125890 h 163097"/>
                <a:gd name="csX2" fmla="*/ 4517 w 324314"/>
                <a:gd name="csY2" fmla="*/ 159791 h 163097"/>
                <a:gd name="csX3" fmla="*/ 1553 w 324314"/>
                <a:gd name="csY3" fmla="*/ 135908 h 163097"/>
                <a:gd name="csX4" fmla="*/ 150590 w 324314"/>
                <a:gd name="csY4" fmla="*/ 303 h 163097"/>
                <a:gd name="csX5" fmla="*/ 322064 w 324314"/>
                <a:gd name="csY5" fmla="*/ 132622 h 163097"/>
                <a:gd name="csX6" fmla="*/ 320782 w 324314"/>
                <a:gd name="csY6" fmla="*/ 159230 h 163097"/>
                <a:gd name="csX7" fmla="*/ 302192 w 324314"/>
                <a:gd name="csY7" fmla="*/ 136149 h 163097"/>
                <a:gd name="csX8" fmla="*/ 173427 w 324314"/>
                <a:gd name="csY8" fmla="*/ 20419 h 16309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324314" h="163097">
                  <a:moveTo>
                    <a:pt x="173427" y="20339"/>
                  </a:moveTo>
                  <a:cubicBezTo>
                    <a:pt x="103475" y="18977"/>
                    <a:pt x="44742" y="56004"/>
                    <a:pt x="24309" y="125890"/>
                  </a:cubicBezTo>
                  <a:cubicBezTo>
                    <a:pt x="22146" y="133343"/>
                    <a:pt x="22065" y="172454"/>
                    <a:pt x="4517" y="159791"/>
                  </a:cubicBezTo>
                  <a:cubicBezTo>
                    <a:pt x="-2534" y="154662"/>
                    <a:pt x="511" y="143121"/>
                    <a:pt x="1553" y="135908"/>
                  </a:cubicBezTo>
                  <a:cubicBezTo>
                    <a:pt x="13011" y="59690"/>
                    <a:pt x="75270" y="8718"/>
                    <a:pt x="150590" y="303"/>
                  </a:cubicBezTo>
                  <a:cubicBezTo>
                    <a:pt x="232481" y="-4586"/>
                    <a:pt x="307000" y="50153"/>
                    <a:pt x="322064" y="132622"/>
                  </a:cubicBezTo>
                  <a:cubicBezTo>
                    <a:pt x="323346" y="139675"/>
                    <a:pt x="327032" y="153460"/>
                    <a:pt x="320782" y="159230"/>
                  </a:cubicBezTo>
                  <a:cubicBezTo>
                    <a:pt x="304516" y="174137"/>
                    <a:pt x="303154" y="141518"/>
                    <a:pt x="302192" y="136149"/>
                  </a:cubicBezTo>
                  <a:cubicBezTo>
                    <a:pt x="290414" y="72113"/>
                    <a:pt x="237529" y="27312"/>
                    <a:pt x="173427" y="20419"/>
                  </a:cubicBezTo>
                  <a:close/>
                </a:path>
              </a:pathLst>
            </a:custGeom>
            <a:solidFill>
              <a:srgbClr val="213C83"/>
            </a:solidFill>
            <a:ln w="8013" cap="flat">
              <a:noFill/>
              <a:prstDash val="solid"/>
              <a:miter/>
            </a:ln>
          </p:spPr>
          <p:txBody>
            <a:bodyPr/>
            <a:lstStyle/>
            <a:p>
              <a:endParaRPr lang="en-SA"/>
            </a:p>
          </p:txBody>
        </p:sp>
        <p:sp>
          <p:nvSpPr>
            <p:cNvPr id="170" name="Freeform 169">
              <a:extLst>
                <a:ext uri="{FF2B5EF4-FFF2-40B4-BE49-F238E27FC236}">
                  <a16:creationId xmlns:a16="http://schemas.microsoft.com/office/drawing/2014/main" id="{C7268BDF-D260-D2C3-3640-605FA171C09B}"/>
                </a:ext>
              </a:extLst>
            </p:cNvPr>
            <p:cNvSpPr/>
            <p:nvPr/>
          </p:nvSpPr>
          <p:spPr>
            <a:xfrm>
              <a:off x="4365926" y="3828092"/>
              <a:ext cx="218840" cy="109650"/>
            </a:xfrm>
            <a:custGeom>
              <a:avLst/>
              <a:gdLst>
                <a:gd name="csX0" fmla="*/ 118017 w 218840"/>
                <a:gd name="csY0" fmla="*/ 20547 h 109650"/>
                <a:gd name="csX1" fmla="*/ 22504 w 218840"/>
                <a:gd name="csY1" fmla="*/ 84423 h 109650"/>
                <a:gd name="csX2" fmla="*/ 12248 w 218840"/>
                <a:gd name="csY2" fmla="*/ 108707 h 109650"/>
                <a:gd name="csX3" fmla="*/ 1030 w 218840"/>
                <a:gd name="csY3" fmla="*/ 88991 h 109650"/>
                <a:gd name="csX4" fmla="*/ 101110 w 218840"/>
                <a:gd name="csY4" fmla="*/ 30 h 109650"/>
                <a:gd name="csX5" fmla="*/ 217696 w 218840"/>
                <a:gd name="csY5" fmla="*/ 85946 h 109650"/>
                <a:gd name="csX6" fmla="*/ 200548 w 218840"/>
                <a:gd name="csY6" fmla="*/ 103738 h 109650"/>
                <a:gd name="csX7" fmla="*/ 198064 w 218840"/>
                <a:gd name="csY7" fmla="*/ 91796 h 109650"/>
                <a:gd name="csX8" fmla="*/ 118017 w 218840"/>
                <a:gd name="csY8" fmla="*/ 20627 h 10965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218840" h="109650">
                  <a:moveTo>
                    <a:pt x="118017" y="20547"/>
                  </a:moveTo>
                  <a:cubicBezTo>
                    <a:pt x="74668" y="18544"/>
                    <a:pt x="35565" y="40824"/>
                    <a:pt x="22504" y="84423"/>
                  </a:cubicBezTo>
                  <a:cubicBezTo>
                    <a:pt x="20341" y="91556"/>
                    <a:pt x="21943" y="106783"/>
                    <a:pt x="12248" y="108707"/>
                  </a:cubicBezTo>
                  <a:cubicBezTo>
                    <a:pt x="-2255" y="111592"/>
                    <a:pt x="-573" y="97486"/>
                    <a:pt x="1030" y="88991"/>
                  </a:cubicBezTo>
                  <a:cubicBezTo>
                    <a:pt x="10165" y="38901"/>
                    <a:pt x="51110" y="5400"/>
                    <a:pt x="101110" y="30"/>
                  </a:cubicBezTo>
                  <a:cubicBezTo>
                    <a:pt x="156718" y="-1092"/>
                    <a:pt x="205356" y="29123"/>
                    <a:pt x="217696" y="85946"/>
                  </a:cubicBezTo>
                  <a:cubicBezTo>
                    <a:pt x="223385" y="112313"/>
                    <a:pt x="206318" y="114156"/>
                    <a:pt x="200548" y="103738"/>
                  </a:cubicBezTo>
                  <a:cubicBezTo>
                    <a:pt x="198866" y="100692"/>
                    <a:pt x="198786" y="95322"/>
                    <a:pt x="198064" y="91796"/>
                  </a:cubicBezTo>
                  <a:cubicBezTo>
                    <a:pt x="190212" y="51964"/>
                    <a:pt x="158001" y="25356"/>
                    <a:pt x="118017" y="20627"/>
                  </a:cubicBezTo>
                  <a:close/>
                </a:path>
              </a:pathLst>
            </a:custGeom>
            <a:solidFill>
              <a:srgbClr val="213C83"/>
            </a:solidFill>
            <a:ln w="8013" cap="flat">
              <a:noFill/>
              <a:prstDash val="solid"/>
              <a:miter/>
            </a:ln>
          </p:spPr>
          <p:txBody>
            <a:bodyPr/>
            <a:lstStyle/>
            <a:p>
              <a:endParaRPr lang="en-SA"/>
            </a:p>
          </p:txBody>
        </p:sp>
        <p:sp>
          <p:nvSpPr>
            <p:cNvPr id="171" name="Freeform 170">
              <a:extLst>
                <a:ext uri="{FF2B5EF4-FFF2-40B4-BE49-F238E27FC236}">
                  <a16:creationId xmlns:a16="http://schemas.microsoft.com/office/drawing/2014/main" id="{94660027-DC6E-6103-2493-CB459C3C6BAE}"/>
                </a:ext>
              </a:extLst>
            </p:cNvPr>
            <p:cNvSpPr/>
            <p:nvPr/>
          </p:nvSpPr>
          <p:spPr>
            <a:xfrm>
              <a:off x="3917776" y="3870269"/>
              <a:ext cx="95756" cy="115189"/>
            </a:xfrm>
            <a:custGeom>
              <a:avLst/>
              <a:gdLst>
                <a:gd name="csX0" fmla="*/ 49022 w 95756"/>
                <a:gd name="csY0" fmla="*/ 115178 h 115189"/>
                <a:gd name="csX1" fmla="*/ 1426 w 95756"/>
                <a:gd name="csY1" fmla="*/ 58996 h 115189"/>
                <a:gd name="csX2" fmla="*/ 46217 w 95756"/>
                <a:gd name="csY2" fmla="*/ 9 h 115189"/>
                <a:gd name="csX3" fmla="*/ 95656 w 95756"/>
                <a:gd name="csY3" fmla="*/ 65408 h 115189"/>
                <a:gd name="csX4" fmla="*/ 49022 w 95756"/>
                <a:gd name="csY4" fmla="*/ 115178 h 115189"/>
                <a:gd name="csX5" fmla="*/ 49022 w 95756"/>
                <a:gd name="csY5" fmla="*/ 26698 h 115189"/>
                <a:gd name="csX6" fmla="*/ 20897 w 95756"/>
                <a:gd name="csY6" fmla="*/ 67411 h 115189"/>
                <a:gd name="csX7" fmla="*/ 49022 w 95756"/>
                <a:gd name="csY7" fmla="*/ 94901 h 115189"/>
                <a:gd name="csX8" fmla="*/ 70015 w 95756"/>
                <a:gd name="csY8" fmla="*/ 83841 h 115189"/>
                <a:gd name="csX9" fmla="*/ 55913 w 95756"/>
                <a:gd name="csY9" fmla="*/ 35514 h 115189"/>
                <a:gd name="csX10" fmla="*/ 49102 w 95756"/>
                <a:gd name="csY10" fmla="*/ 26698 h 11518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95756" h="115189">
                  <a:moveTo>
                    <a:pt x="49022" y="115178"/>
                  </a:moveTo>
                  <a:cubicBezTo>
                    <a:pt x="19936" y="115819"/>
                    <a:pt x="-6507" y="88970"/>
                    <a:pt x="1426" y="58996"/>
                  </a:cubicBezTo>
                  <a:cubicBezTo>
                    <a:pt x="6073" y="41444"/>
                    <a:pt x="32516" y="8024"/>
                    <a:pt x="46217" y="9"/>
                  </a:cubicBezTo>
                  <a:cubicBezTo>
                    <a:pt x="61843" y="-792"/>
                    <a:pt x="94695" y="50020"/>
                    <a:pt x="95656" y="65408"/>
                  </a:cubicBezTo>
                  <a:cubicBezTo>
                    <a:pt x="97419" y="92978"/>
                    <a:pt x="75625" y="113815"/>
                    <a:pt x="49022" y="115178"/>
                  </a:cubicBezTo>
                  <a:close/>
                  <a:moveTo>
                    <a:pt x="49022" y="26698"/>
                  </a:moveTo>
                  <a:cubicBezTo>
                    <a:pt x="39727" y="34712"/>
                    <a:pt x="22019" y="54909"/>
                    <a:pt x="20897" y="67411"/>
                  </a:cubicBezTo>
                  <a:cubicBezTo>
                    <a:pt x="19455" y="83280"/>
                    <a:pt x="34118" y="94901"/>
                    <a:pt x="49022" y="94901"/>
                  </a:cubicBezTo>
                  <a:cubicBezTo>
                    <a:pt x="57676" y="93859"/>
                    <a:pt x="64487" y="90894"/>
                    <a:pt x="70015" y="83841"/>
                  </a:cubicBezTo>
                  <a:cubicBezTo>
                    <a:pt x="84198" y="65568"/>
                    <a:pt x="66971" y="49699"/>
                    <a:pt x="55913" y="35514"/>
                  </a:cubicBezTo>
                  <a:cubicBezTo>
                    <a:pt x="53990" y="33029"/>
                    <a:pt x="51746" y="28301"/>
                    <a:pt x="49102" y="26698"/>
                  </a:cubicBezTo>
                  <a:close/>
                </a:path>
              </a:pathLst>
            </a:custGeom>
            <a:solidFill>
              <a:srgbClr val="213C83"/>
            </a:solidFill>
            <a:ln w="8013" cap="flat">
              <a:noFill/>
              <a:prstDash val="solid"/>
              <a:miter/>
            </a:ln>
          </p:spPr>
          <p:txBody>
            <a:bodyPr/>
            <a:lstStyle/>
            <a:p>
              <a:endParaRPr lang="en-SA"/>
            </a:p>
          </p:txBody>
        </p:sp>
        <p:sp>
          <p:nvSpPr>
            <p:cNvPr id="172" name="Freeform 171">
              <a:extLst>
                <a:ext uri="{FF2B5EF4-FFF2-40B4-BE49-F238E27FC236}">
                  <a16:creationId xmlns:a16="http://schemas.microsoft.com/office/drawing/2014/main" id="{4AE41428-E201-CB4D-D674-6E3D6082E692}"/>
                </a:ext>
              </a:extLst>
            </p:cNvPr>
            <p:cNvSpPr/>
            <p:nvPr/>
          </p:nvSpPr>
          <p:spPr>
            <a:xfrm>
              <a:off x="4059570" y="3870237"/>
              <a:ext cx="95330" cy="115210"/>
            </a:xfrm>
            <a:custGeom>
              <a:avLst/>
              <a:gdLst>
                <a:gd name="csX0" fmla="*/ 50897 w 95330"/>
                <a:gd name="csY0" fmla="*/ 115210 h 115210"/>
                <a:gd name="csX1" fmla="*/ 1298 w 95330"/>
                <a:gd name="csY1" fmla="*/ 57906 h 115210"/>
                <a:gd name="csX2" fmla="*/ 45608 w 95330"/>
                <a:gd name="csY2" fmla="*/ 42 h 115210"/>
                <a:gd name="csX3" fmla="*/ 94887 w 95330"/>
                <a:gd name="csY3" fmla="*/ 61834 h 115210"/>
                <a:gd name="csX4" fmla="*/ 50897 w 95330"/>
                <a:gd name="csY4" fmla="*/ 115210 h 115210"/>
                <a:gd name="csX5" fmla="*/ 48653 w 95330"/>
                <a:gd name="csY5" fmla="*/ 26730 h 115210"/>
                <a:gd name="csX6" fmla="*/ 21169 w 95330"/>
                <a:gd name="csY6" fmla="*/ 68005 h 115210"/>
                <a:gd name="csX7" fmla="*/ 48653 w 95330"/>
                <a:gd name="csY7" fmla="*/ 94934 h 115210"/>
                <a:gd name="csX8" fmla="*/ 48653 w 95330"/>
                <a:gd name="csY8" fmla="*/ 26730 h 11521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95330" h="115210">
                  <a:moveTo>
                    <a:pt x="50897" y="115210"/>
                  </a:moveTo>
                  <a:cubicBezTo>
                    <a:pt x="19567" y="115050"/>
                    <a:pt x="-6154" y="89884"/>
                    <a:pt x="1298" y="57906"/>
                  </a:cubicBezTo>
                  <a:cubicBezTo>
                    <a:pt x="4503" y="44121"/>
                    <a:pt x="32067" y="8297"/>
                    <a:pt x="45608" y="42"/>
                  </a:cubicBezTo>
                  <a:cubicBezTo>
                    <a:pt x="60352" y="-1641"/>
                    <a:pt x="93044" y="48049"/>
                    <a:pt x="94887" y="61834"/>
                  </a:cubicBezTo>
                  <a:cubicBezTo>
                    <a:pt x="98653" y="89964"/>
                    <a:pt x="77980" y="111764"/>
                    <a:pt x="50897" y="115210"/>
                  </a:cubicBezTo>
                  <a:close/>
                  <a:moveTo>
                    <a:pt x="48653" y="26730"/>
                  </a:moveTo>
                  <a:cubicBezTo>
                    <a:pt x="38797" y="35706"/>
                    <a:pt x="21650" y="54220"/>
                    <a:pt x="21169" y="68005"/>
                  </a:cubicBezTo>
                  <a:cubicBezTo>
                    <a:pt x="20608" y="84194"/>
                    <a:pt x="33509" y="94132"/>
                    <a:pt x="48653" y="94934"/>
                  </a:cubicBezTo>
                  <a:cubicBezTo>
                    <a:pt x="93925" y="85076"/>
                    <a:pt x="71169" y="46927"/>
                    <a:pt x="48653" y="26730"/>
                  </a:cubicBezTo>
                  <a:close/>
                </a:path>
              </a:pathLst>
            </a:custGeom>
            <a:solidFill>
              <a:srgbClr val="213C83"/>
            </a:solidFill>
            <a:ln w="8013" cap="flat">
              <a:noFill/>
              <a:prstDash val="solid"/>
              <a:miter/>
            </a:ln>
          </p:spPr>
          <p:txBody>
            <a:bodyPr/>
            <a:lstStyle/>
            <a:p>
              <a:endParaRPr lang="en-SA"/>
            </a:p>
          </p:txBody>
        </p:sp>
        <p:sp>
          <p:nvSpPr>
            <p:cNvPr id="173" name="Freeform 172">
              <a:extLst>
                <a:ext uri="{FF2B5EF4-FFF2-40B4-BE49-F238E27FC236}">
                  <a16:creationId xmlns:a16="http://schemas.microsoft.com/office/drawing/2014/main" id="{EC08656C-B118-AA7B-0B1F-896B28013AFA}"/>
                </a:ext>
              </a:extLst>
            </p:cNvPr>
            <p:cNvSpPr/>
            <p:nvPr/>
          </p:nvSpPr>
          <p:spPr>
            <a:xfrm>
              <a:off x="4426614" y="3887454"/>
              <a:ext cx="96890" cy="49469"/>
            </a:xfrm>
            <a:custGeom>
              <a:avLst/>
              <a:gdLst>
                <a:gd name="csX0" fmla="*/ 54684 w 96890"/>
                <a:gd name="csY0" fmla="*/ 20333 h 49469"/>
                <a:gd name="csX1" fmla="*/ 18386 w 96890"/>
                <a:gd name="csY1" fmla="*/ 44617 h 49469"/>
                <a:gd name="csX2" fmla="*/ 277 w 96890"/>
                <a:gd name="csY2" fmla="*/ 41811 h 49469"/>
                <a:gd name="csX3" fmla="*/ 42024 w 96890"/>
                <a:gd name="csY3" fmla="*/ 296 h 49469"/>
                <a:gd name="csX4" fmla="*/ 96591 w 96890"/>
                <a:gd name="csY4" fmla="*/ 41972 h 49469"/>
                <a:gd name="csX5" fmla="*/ 83210 w 96890"/>
                <a:gd name="csY5" fmla="*/ 49024 h 49469"/>
                <a:gd name="csX6" fmla="*/ 54765 w 96890"/>
                <a:gd name="csY6" fmla="*/ 20333 h 49469"/>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96890" h="49469">
                  <a:moveTo>
                    <a:pt x="54684" y="20333"/>
                  </a:moveTo>
                  <a:cubicBezTo>
                    <a:pt x="31528" y="15043"/>
                    <a:pt x="27601" y="30351"/>
                    <a:pt x="18386" y="44617"/>
                  </a:cubicBezTo>
                  <a:cubicBezTo>
                    <a:pt x="13739" y="51749"/>
                    <a:pt x="1720" y="51188"/>
                    <a:pt x="277" y="41811"/>
                  </a:cubicBezTo>
                  <a:cubicBezTo>
                    <a:pt x="-3008" y="21375"/>
                    <a:pt x="23595" y="3102"/>
                    <a:pt x="42024" y="296"/>
                  </a:cubicBezTo>
                  <a:cubicBezTo>
                    <a:pt x="64941" y="-2829"/>
                    <a:pt x="100517" y="19291"/>
                    <a:pt x="96591" y="41972"/>
                  </a:cubicBezTo>
                  <a:cubicBezTo>
                    <a:pt x="95550" y="47903"/>
                    <a:pt x="88498" y="50547"/>
                    <a:pt x="83210" y="49024"/>
                  </a:cubicBezTo>
                  <a:cubicBezTo>
                    <a:pt x="74877" y="46540"/>
                    <a:pt x="77601" y="27065"/>
                    <a:pt x="54765" y="20333"/>
                  </a:cubicBezTo>
                  <a:close/>
                </a:path>
              </a:pathLst>
            </a:custGeom>
            <a:solidFill>
              <a:srgbClr val="213C83"/>
            </a:solidFill>
            <a:ln w="8013" cap="flat">
              <a:noFill/>
              <a:prstDash val="solid"/>
              <a:miter/>
            </a:ln>
          </p:spPr>
          <p:txBody>
            <a:bodyPr/>
            <a:lstStyle/>
            <a:p>
              <a:endParaRPr lang="en-SA"/>
            </a:p>
          </p:txBody>
        </p:sp>
        <p:sp>
          <p:nvSpPr>
            <p:cNvPr id="174" name="Freeform 173">
              <a:extLst>
                <a:ext uri="{FF2B5EF4-FFF2-40B4-BE49-F238E27FC236}">
                  <a16:creationId xmlns:a16="http://schemas.microsoft.com/office/drawing/2014/main" id="{BE3510C8-58A0-8940-9582-4650D47DD253}"/>
                </a:ext>
              </a:extLst>
            </p:cNvPr>
            <p:cNvSpPr/>
            <p:nvPr/>
          </p:nvSpPr>
          <p:spPr>
            <a:xfrm>
              <a:off x="4010869" y="4074265"/>
              <a:ext cx="536286" cy="391867"/>
            </a:xfrm>
            <a:custGeom>
              <a:avLst/>
              <a:gdLst>
                <a:gd name="csX0" fmla="*/ 468506 w 536286"/>
                <a:gd name="csY0" fmla="*/ 355585 h 391867"/>
                <a:gd name="csX1" fmla="*/ 356888 w 536286"/>
                <a:gd name="csY1" fmla="*/ 391490 h 391867"/>
                <a:gd name="csX2" fmla="*/ 170671 w 536286"/>
                <a:gd name="csY2" fmla="*/ 391490 h 391867"/>
                <a:gd name="csX3" fmla="*/ 62098 w 536286"/>
                <a:gd name="csY3" fmla="*/ 340839 h 391867"/>
                <a:gd name="csX4" fmla="*/ 51441 w 536286"/>
                <a:gd name="csY4" fmla="*/ 294114 h 391867"/>
                <a:gd name="csX5" fmla="*/ 25640 w 536286"/>
                <a:gd name="csY5" fmla="*/ 166203 h 391867"/>
                <a:gd name="csX6" fmla="*/ 8332 w 536286"/>
                <a:gd name="csY6" fmla="*/ 79967 h 391867"/>
                <a:gd name="csX7" fmla="*/ 31729 w 536286"/>
                <a:gd name="csY7" fmla="*/ 142 h 391867"/>
                <a:gd name="csX8" fmla="*/ 62018 w 536286"/>
                <a:gd name="csY8" fmla="*/ 142 h 391867"/>
                <a:gd name="csX9" fmla="*/ 476920 w 536286"/>
                <a:gd name="csY9" fmla="*/ 142 h 391867"/>
                <a:gd name="csX10" fmla="*/ 535253 w 536286"/>
                <a:gd name="csY10" fmla="*/ 26350 h 391867"/>
                <a:gd name="csX11" fmla="*/ 530125 w 536286"/>
                <a:gd name="csY11" fmla="*/ 68827 h 391867"/>
                <a:gd name="csX12" fmla="*/ 484211 w 536286"/>
                <a:gd name="csY12" fmla="*/ 296118 h 391867"/>
                <a:gd name="csX13" fmla="*/ 468587 w 536286"/>
                <a:gd name="csY13" fmla="*/ 355585 h 391867"/>
                <a:gd name="csX14" fmla="*/ 29165 w 536286"/>
                <a:gd name="csY14" fmla="*/ 20499 h 391867"/>
                <a:gd name="csX15" fmla="*/ 23717 w 536286"/>
                <a:gd name="csY15" fmla="*/ 54801 h 391867"/>
                <a:gd name="csX16" fmla="*/ 31810 w 536286"/>
                <a:gd name="csY16" fmla="*/ 94393 h 391867"/>
                <a:gd name="csX17" fmla="*/ 102482 w 536286"/>
                <a:gd name="csY17" fmla="*/ 92549 h 391867"/>
                <a:gd name="csX18" fmla="*/ 157610 w 536286"/>
                <a:gd name="csY18" fmla="*/ 80127 h 391867"/>
                <a:gd name="csX19" fmla="*/ 300959 w 536286"/>
                <a:gd name="csY19" fmla="*/ 90867 h 391867"/>
                <a:gd name="csX20" fmla="*/ 479324 w 536286"/>
                <a:gd name="csY20" fmla="*/ 94954 h 391867"/>
                <a:gd name="csX21" fmla="*/ 505205 w 536286"/>
                <a:gd name="csY21" fmla="*/ 88863 h 391867"/>
                <a:gd name="csX22" fmla="*/ 515942 w 536286"/>
                <a:gd name="csY22" fmla="*/ 34444 h 391867"/>
                <a:gd name="csX23" fmla="*/ 490622 w 536286"/>
                <a:gd name="csY23" fmla="*/ 20499 h 391867"/>
                <a:gd name="csX24" fmla="*/ 65704 w 536286"/>
                <a:gd name="csY24" fmla="*/ 20499 h 391867"/>
                <a:gd name="csX25" fmla="*/ 29245 w 536286"/>
                <a:gd name="csY25" fmla="*/ 20499 h 391867"/>
                <a:gd name="csX26" fmla="*/ 193347 w 536286"/>
                <a:gd name="csY26" fmla="*/ 94954 h 391867"/>
                <a:gd name="csX27" fmla="*/ 65383 w 536286"/>
                <a:gd name="csY27" fmla="*/ 114830 h 391867"/>
                <a:gd name="csX28" fmla="*/ 36697 w 536286"/>
                <a:gd name="csY28" fmla="*/ 114830 h 391867"/>
                <a:gd name="csX29" fmla="*/ 49037 w 536286"/>
                <a:gd name="csY29" fmla="*/ 178545 h 391867"/>
                <a:gd name="csX30" fmla="*/ 76280 w 536286"/>
                <a:gd name="csY30" fmla="*/ 312387 h 391867"/>
                <a:gd name="csX31" fmla="*/ 153043 w 536286"/>
                <a:gd name="csY31" fmla="*/ 371694 h 391867"/>
                <a:gd name="csX32" fmla="*/ 353443 w 536286"/>
                <a:gd name="csY32" fmla="*/ 371694 h 391867"/>
                <a:gd name="csX33" fmla="*/ 386776 w 536286"/>
                <a:gd name="csY33" fmla="*/ 371694 h 391867"/>
                <a:gd name="csX34" fmla="*/ 461455 w 536286"/>
                <a:gd name="csY34" fmla="*/ 308620 h 391867"/>
                <a:gd name="csX35" fmla="*/ 470349 w 536286"/>
                <a:gd name="csY35" fmla="*/ 262136 h 391867"/>
                <a:gd name="csX36" fmla="*/ 500638 w 536286"/>
                <a:gd name="csY36" fmla="*/ 111464 h 391867"/>
                <a:gd name="csX37" fmla="*/ 296953 w 536286"/>
                <a:gd name="csY37" fmla="*/ 110823 h 391867"/>
                <a:gd name="csX38" fmla="*/ 193427 w 536286"/>
                <a:gd name="csY38" fmla="*/ 94874 h 39186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Lst>
              <a:rect l="l" t="t" r="r" b="b"/>
              <a:pathLst>
                <a:path w="536286" h="391867">
                  <a:moveTo>
                    <a:pt x="468506" y="355585"/>
                  </a:moveTo>
                  <a:cubicBezTo>
                    <a:pt x="442865" y="398142"/>
                    <a:pt x="399116" y="391490"/>
                    <a:pt x="356888" y="391490"/>
                  </a:cubicBezTo>
                  <a:lnTo>
                    <a:pt x="170671" y="391490"/>
                  </a:lnTo>
                  <a:cubicBezTo>
                    <a:pt x="125960" y="391490"/>
                    <a:pt x="81489" y="393654"/>
                    <a:pt x="62098" y="340839"/>
                  </a:cubicBezTo>
                  <a:cubicBezTo>
                    <a:pt x="57450" y="328256"/>
                    <a:pt x="54486" y="307979"/>
                    <a:pt x="51441" y="294114"/>
                  </a:cubicBezTo>
                  <a:cubicBezTo>
                    <a:pt x="42226" y="251637"/>
                    <a:pt x="34133" y="208840"/>
                    <a:pt x="25640" y="166203"/>
                  </a:cubicBezTo>
                  <a:lnTo>
                    <a:pt x="8332" y="79967"/>
                  </a:lnTo>
                  <a:cubicBezTo>
                    <a:pt x="2483" y="51435"/>
                    <a:pt x="-15706" y="3669"/>
                    <a:pt x="31729" y="142"/>
                  </a:cubicBezTo>
                  <a:cubicBezTo>
                    <a:pt x="41826" y="-178"/>
                    <a:pt x="51922" y="142"/>
                    <a:pt x="62018" y="142"/>
                  </a:cubicBezTo>
                  <a:lnTo>
                    <a:pt x="476920" y="142"/>
                  </a:lnTo>
                  <a:cubicBezTo>
                    <a:pt x="499996" y="142"/>
                    <a:pt x="528041" y="-2422"/>
                    <a:pt x="535253" y="26350"/>
                  </a:cubicBezTo>
                  <a:cubicBezTo>
                    <a:pt x="538618" y="39734"/>
                    <a:pt x="532929" y="55763"/>
                    <a:pt x="530125" y="68827"/>
                  </a:cubicBezTo>
                  <a:lnTo>
                    <a:pt x="484211" y="296118"/>
                  </a:lnTo>
                  <a:cubicBezTo>
                    <a:pt x="480365" y="315673"/>
                    <a:pt x="479003" y="338194"/>
                    <a:pt x="468587" y="355585"/>
                  </a:cubicBezTo>
                  <a:close/>
                  <a:moveTo>
                    <a:pt x="29165" y="20499"/>
                  </a:moveTo>
                  <a:cubicBezTo>
                    <a:pt x="13701" y="25789"/>
                    <a:pt x="21233" y="43501"/>
                    <a:pt x="23717" y="54801"/>
                  </a:cubicBezTo>
                  <a:cubicBezTo>
                    <a:pt x="26601" y="67865"/>
                    <a:pt x="29646" y="81169"/>
                    <a:pt x="31810" y="94393"/>
                  </a:cubicBezTo>
                  <a:cubicBezTo>
                    <a:pt x="54406" y="92069"/>
                    <a:pt x="77803" y="95595"/>
                    <a:pt x="102482" y="92549"/>
                  </a:cubicBezTo>
                  <a:cubicBezTo>
                    <a:pt x="121312" y="90225"/>
                    <a:pt x="139181" y="84375"/>
                    <a:pt x="157610" y="80127"/>
                  </a:cubicBezTo>
                  <a:cubicBezTo>
                    <a:pt x="213059" y="67304"/>
                    <a:pt x="247434" y="79486"/>
                    <a:pt x="300959" y="90867"/>
                  </a:cubicBezTo>
                  <a:cubicBezTo>
                    <a:pt x="364420" y="104411"/>
                    <a:pt x="416343" y="104972"/>
                    <a:pt x="479324" y="94954"/>
                  </a:cubicBezTo>
                  <a:cubicBezTo>
                    <a:pt x="488058" y="93271"/>
                    <a:pt x="496711" y="91428"/>
                    <a:pt x="505205" y="88863"/>
                  </a:cubicBezTo>
                  <a:cubicBezTo>
                    <a:pt x="508089" y="78204"/>
                    <a:pt x="516022" y="44302"/>
                    <a:pt x="515942" y="34444"/>
                  </a:cubicBezTo>
                  <a:cubicBezTo>
                    <a:pt x="515862" y="19217"/>
                    <a:pt x="501118" y="20499"/>
                    <a:pt x="490622" y="20499"/>
                  </a:cubicBezTo>
                  <a:lnTo>
                    <a:pt x="65704" y="20499"/>
                  </a:lnTo>
                  <a:cubicBezTo>
                    <a:pt x="53604" y="20499"/>
                    <a:pt x="41345" y="20099"/>
                    <a:pt x="29245" y="20499"/>
                  </a:cubicBezTo>
                  <a:close/>
                  <a:moveTo>
                    <a:pt x="193347" y="94954"/>
                  </a:moveTo>
                  <a:cubicBezTo>
                    <a:pt x="148396" y="100003"/>
                    <a:pt x="112819" y="114750"/>
                    <a:pt x="65383" y="114830"/>
                  </a:cubicBezTo>
                  <a:cubicBezTo>
                    <a:pt x="55848" y="114830"/>
                    <a:pt x="46153" y="114189"/>
                    <a:pt x="36697" y="114830"/>
                  </a:cubicBezTo>
                  <a:cubicBezTo>
                    <a:pt x="39822" y="136148"/>
                    <a:pt x="44790" y="157387"/>
                    <a:pt x="49037" y="178545"/>
                  </a:cubicBezTo>
                  <a:lnTo>
                    <a:pt x="76280" y="312387"/>
                  </a:lnTo>
                  <a:cubicBezTo>
                    <a:pt x="86537" y="360314"/>
                    <a:pt x="100319" y="371855"/>
                    <a:pt x="153043" y="371694"/>
                  </a:cubicBezTo>
                  <a:lnTo>
                    <a:pt x="353443" y="371694"/>
                  </a:lnTo>
                  <a:cubicBezTo>
                    <a:pt x="353443" y="371694"/>
                    <a:pt x="386776" y="371694"/>
                    <a:pt x="386776" y="371694"/>
                  </a:cubicBezTo>
                  <a:cubicBezTo>
                    <a:pt x="439901" y="371694"/>
                    <a:pt x="451840" y="359031"/>
                    <a:pt x="461455" y="308620"/>
                  </a:cubicBezTo>
                  <a:lnTo>
                    <a:pt x="470349" y="262136"/>
                  </a:lnTo>
                  <a:cubicBezTo>
                    <a:pt x="480045" y="211885"/>
                    <a:pt x="489981" y="161554"/>
                    <a:pt x="500638" y="111464"/>
                  </a:cubicBezTo>
                  <a:cubicBezTo>
                    <a:pt x="433170" y="126291"/>
                    <a:pt x="364340" y="125489"/>
                    <a:pt x="296953" y="110823"/>
                  </a:cubicBezTo>
                  <a:cubicBezTo>
                    <a:pt x="261296" y="103129"/>
                    <a:pt x="230847" y="92470"/>
                    <a:pt x="193427" y="94874"/>
                  </a:cubicBezTo>
                  <a:close/>
                </a:path>
              </a:pathLst>
            </a:custGeom>
            <a:solidFill>
              <a:srgbClr val="213C83"/>
            </a:solidFill>
            <a:ln w="8013" cap="flat">
              <a:noFill/>
              <a:prstDash val="solid"/>
              <a:miter/>
            </a:ln>
          </p:spPr>
          <p:txBody>
            <a:bodyPr/>
            <a:lstStyle/>
            <a:p>
              <a:endParaRPr lang="en-SA"/>
            </a:p>
          </p:txBody>
        </p:sp>
        <p:sp>
          <p:nvSpPr>
            <p:cNvPr id="175" name="Freeform 174">
              <a:extLst>
                <a:ext uri="{FF2B5EF4-FFF2-40B4-BE49-F238E27FC236}">
                  <a16:creationId xmlns:a16="http://schemas.microsoft.com/office/drawing/2014/main" id="{CED8DF16-DF11-A02A-BC1F-8F820D612226}"/>
                </a:ext>
              </a:extLst>
            </p:cNvPr>
            <p:cNvSpPr/>
            <p:nvPr/>
          </p:nvSpPr>
          <p:spPr>
            <a:xfrm>
              <a:off x="4203714" y="4210822"/>
              <a:ext cx="149574" cy="178314"/>
            </a:xfrm>
            <a:custGeom>
              <a:avLst/>
              <a:gdLst>
                <a:gd name="csX0" fmla="*/ 78627 w 149574"/>
                <a:gd name="csY0" fmla="*/ 178234 h 178314"/>
                <a:gd name="csX1" fmla="*/ 5230 w 149574"/>
                <a:gd name="csY1" fmla="*/ 81098 h 178314"/>
                <a:gd name="csX2" fmla="*/ 74380 w 149574"/>
                <a:gd name="csY2" fmla="*/ 72 h 178314"/>
                <a:gd name="csX3" fmla="*/ 82713 w 149574"/>
                <a:gd name="csY3" fmla="*/ 3839 h 178314"/>
                <a:gd name="csX4" fmla="*/ 149380 w 149574"/>
                <a:gd name="csY4" fmla="*/ 99853 h 178314"/>
                <a:gd name="csX5" fmla="*/ 78707 w 149574"/>
                <a:gd name="csY5" fmla="*/ 178314 h 178314"/>
                <a:gd name="csX6" fmla="*/ 74380 w 149574"/>
                <a:gd name="csY6" fmla="*/ 23154 h 178314"/>
                <a:gd name="csX7" fmla="*/ 20134 w 149574"/>
                <a:gd name="csY7" fmla="*/ 109630 h 178314"/>
                <a:gd name="csX8" fmla="*/ 76864 w 149574"/>
                <a:gd name="csY8" fmla="*/ 158118 h 178314"/>
                <a:gd name="csX9" fmla="*/ 129508 w 149574"/>
                <a:gd name="csY9" fmla="*/ 102417 h 178314"/>
                <a:gd name="csX10" fmla="*/ 74380 w 149574"/>
                <a:gd name="csY10" fmla="*/ 23074 h 17831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149574" h="178314">
                  <a:moveTo>
                    <a:pt x="78627" y="178234"/>
                  </a:moveTo>
                  <a:cubicBezTo>
                    <a:pt x="25502" y="179276"/>
                    <a:pt x="-14802" y="132552"/>
                    <a:pt x="5230" y="81098"/>
                  </a:cubicBezTo>
                  <a:cubicBezTo>
                    <a:pt x="13002" y="61142"/>
                    <a:pt x="52826" y="9609"/>
                    <a:pt x="74380" y="72"/>
                  </a:cubicBezTo>
                  <a:cubicBezTo>
                    <a:pt x="77986" y="-409"/>
                    <a:pt x="80150" y="1595"/>
                    <a:pt x="82713" y="3839"/>
                  </a:cubicBezTo>
                  <a:cubicBezTo>
                    <a:pt x="107153" y="24917"/>
                    <a:pt x="146896" y="66432"/>
                    <a:pt x="149380" y="99853"/>
                  </a:cubicBezTo>
                  <a:cubicBezTo>
                    <a:pt x="152425" y="141047"/>
                    <a:pt x="119332" y="175670"/>
                    <a:pt x="78707" y="178314"/>
                  </a:cubicBezTo>
                  <a:close/>
                  <a:moveTo>
                    <a:pt x="74380" y="23154"/>
                  </a:moveTo>
                  <a:cubicBezTo>
                    <a:pt x="54989" y="45755"/>
                    <a:pt x="17570" y="77412"/>
                    <a:pt x="20134" y="109630"/>
                  </a:cubicBezTo>
                  <a:cubicBezTo>
                    <a:pt x="22538" y="140005"/>
                    <a:pt x="47778" y="158519"/>
                    <a:pt x="76864" y="158118"/>
                  </a:cubicBezTo>
                  <a:cubicBezTo>
                    <a:pt x="105149" y="156274"/>
                    <a:pt x="131752" y="132071"/>
                    <a:pt x="129508" y="102417"/>
                  </a:cubicBezTo>
                  <a:cubicBezTo>
                    <a:pt x="127585" y="76691"/>
                    <a:pt x="94653" y="41026"/>
                    <a:pt x="74380" y="23074"/>
                  </a:cubicBezTo>
                  <a:close/>
                </a:path>
              </a:pathLst>
            </a:custGeom>
            <a:solidFill>
              <a:srgbClr val="213C83"/>
            </a:solidFill>
            <a:ln w="8013" cap="flat">
              <a:noFill/>
              <a:prstDash val="solid"/>
              <a:miter/>
            </a:ln>
          </p:spPr>
          <p:txBody>
            <a:bodyPr/>
            <a:lstStyle/>
            <a:p>
              <a:endParaRPr lang="en-SA"/>
            </a:p>
          </p:txBody>
        </p:sp>
      </p:grpSp>
      <p:grpSp>
        <p:nvGrpSpPr>
          <p:cNvPr id="176" name="Graphic 3">
            <a:extLst>
              <a:ext uri="{FF2B5EF4-FFF2-40B4-BE49-F238E27FC236}">
                <a16:creationId xmlns:a16="http://schemas.microsoft.com/office/drawing/2014/main" id="{8EDA551E-8E6F-325B-9680-4CE134EDC9F9}"/>
              </a:ext>
            </a:extLst>
          </p:cNvPr>
          <p:cNvGrpSpPr/>
          <p:nvPr/>
        </p:nvGrpSpPr>
        <p:grpSpPr>
          <a:xfrm>
            <a:off x="5768072" y="4488560"/>
            <a:ext cx="616424" cy="480837"/>
            <a:chOff x="5040283" y="3794185"/>
            <a:chExt cx="836747" cy="652698"/>
          </a:xfrm>
          <a:solidFill>
            <a:srgbClr val="213C83"/>
          </a:solidFill>
        </p:grpSpPr>
        <p:sp>
          <p:nvSpPr>
            <p:cNvPr id="177" name="Freeform 176">
              <a:extLst>
                <a:ext uri="{FF2B5EF4-FFF2-40B4-BE49-F238E27FC236}">
                  <a16:creationId xmlns:a16="http://schemas.microsoft.com/office/drawing/2014/main" id="{E6CDE6DA-FDE3-4069-BB71-179445752C93}"/>
                </a:ext>
              </a:extLst>
            </p:cNvPr>
            <p:cNvSpPr/>
            <p:nvPr/>
          </p:nvSpPr>
          <p:spPr>
            <a:xfrm>
              <a:off x="5462921" y="3794185"/>
              <a:ext cx="414109" cy="225155"/>
            </a:xfrm>
            <a:custGeom>
              <a:avLst/>
              <a:gdLst>
                <a:gd name="csX0" fmla="*/ 147940 w 414109"/>
                <a:gd name="csY0" fmla="*/ 58381 h 225155"/>
                <a:gd name="csX1" fmla="*/ 83597 w 414109"/>
                <a:gd name="csY1" fmla="*/ 57820 h 225155"/>
                <a:gd name="csX2" fmla="*/ 87203 w 414109"/>
                <a:gd name="csY2" fmla="*/ 997 h 225155"/>
                <a:gd name="csX3" fmla="*/ 182234 w 414109"/>
                <a:gd name="csY3" fmla="*/ 997 h 225155"/>
                <a:gd name="csX4" fmla="*/ 213083 w 414109"/>
                <a:gd name="csY4" fmla="*/ 997 h 225155"/>
                <a:gd name="csX5" fmla="*/ 248500 w 414109"/>
                <a:gd name="csY5" fmla="*/ 9092 h 225155"/>
                <a:gd name="csX6" fmla="*/ 248500 w 414109"/>
                <a:gd name="csY6" fmla="*/ 50367 h 225155"/>
                <a:gd name="csX7" fmla="*/ 209077 w 414109"/>
                <a:gd name="csY7" fmla="*/ 58461 h 225155"/>
                <a:gd name="csX8" fmla="*/ 169734 w 414109"/>
                <a:gd name="csY8" fmla="*/ 58461 h 225155"/>
                <a:gd name="csX9" fmla="*/ 169734 w 414109"/>
                <a:gd name="csY9" fmla="*/ 77135 h 225155"/>
                <a:gd name="csX10" fmla="*/ 203388 w 414109"/>
                <a:gd name="csY10" fmla="*/ 95729 h 225155"/>
                <a:gd name="csX11" fmla="*/ 344413 w 414109"/>
                <a:gd name="csY11" fmla="*/ 95729 h 225155"/>
                <a:gd name="csX12" fmla="*/ 355470 w 414109"/>
                <a:gd name="csY12" fmla="*/ 69922 h 225155"/>
                <a:gd name="csX13" fmla="*/ 402586 w 414109"/>
                <a:gd name="csY13" fmla="*/ 70082 h 225155"/>
                <a:gd name="csX14" fmla="*/ 413643 w 414109"/>
                <a:gd name="csY14" fmla="*/ 83306 h 225155"/>
                <a:gd name="csX15" fmla="*/ 413723 w 414109"/>
                <a:gd name="csY15" fmla="*/ 164974 h 225155"/>
                <a:gd name="csX16" fmla="*/ 413723 w 414109"/>
                <a:gd name="csY16" fmla="*/ 194066 h 225155"/>
                <a:gd name="csX17" fmla="*/ 407473 w 414109"/>
                <a:gd name="csY17" fmla="*/ 223079 h 225155"/>
                <a:gd name="csX18" fmla="*/ 350743 w 414109"/>
                <a:gd name="csY18" fmla="*/ 221636 h 225155"/>
                <a:gd name="csX19" fmla="*/ 341208 w 414109"/>
                <a:gd name="csY19" fmla="*/ 189418 h 225155"/>
                <a:gd name="csX20" fmla="*/ 218692 w 414109"/>
                <a:gd name="csY20" fmla="*/ 189418 h 225155"/>
                <a:gd name="csX21" fmla="*/ 184478 w 414109"/>
                <a:gd name="csY21" fmla="*/ 197192 h 225155"/>
                <a:gd name="csX22" fmla="*/ 120776 w 414109"/>
                <a:gd name="csY22" fmla="*/ 189418 h 225155"/>
                <a:gd name="csX23" fmla="*/ 97459 w 414109"/>
                <a:gd name="csY23" fmla="*/ 221236 h 225155"/>
                <a:gd name="csX24" fmla="*/ 61962 w 414109"/>
                <a:gd name="csY24" fmla="*/ 224441 h 225155"/>
                <a:gd name="csX25" fmla="*/ 17411 w 414109"/>
                <a:gd name="csY25" fmla="*/ 224602 h 225155"/>
                <a:gd name="csX26" fmla="*/ 23 w 414109"/>
                <a:gd name="csY26" fmla="*/ 210336 h 225155"/>
                <a:gd name="csX27" fmla="*/ 113725 w 414109"/>
                <a:gd name="csY27" fmla="*/ 95969 h 225155"/>
                <a:gd name="csX28" fmla="*/ 113725 w 414109"/>
                <a:gd name="csY28" fmla="*/ 95328 h 225155"/>
                <a:gd name="csX29" fmla="*/ 147859 w 414109"/>
                <a:gd name="csY29" fmla="*/ 77456 h 225155"/>
                <a:gd name="csX30" fmla="*/ 147859 w 414109"/>
                <a:gd name="csY30" fmla="*/ 58702 h 225155"/>
                <a:gd name="csX31" fmla="*/ 94895 w 414109"/>
                <a:gd name="csY31" fmla="*/ 22877 h 225155"/>
                <a:gd name="csX32" fmla="*/ 86882 w 414109"/>
                <a:gd name="csY32" fmla="*/ 35941 h 225155"/>
                <a:gd name="csX33" fmla="*/ 129990 w 414109"/>
                <a:gd name="csY33" fmla="*/ 36341 h 225155"/>
                <a:gd name="csX34" fmla="*/ 225263 w 414109"/>
                <a:gd name="csY34" fmla="*/ 36341 h 225155"/>
                <a:gd name="csX35" fmla="*/ 233195 w 414109"/>
                <a:gd name="csY35" fmla="*/ 25281 h 225155"/>
                <a:gd name="csX36" fmla="*/ 213243 w 414109"/>
                <a:gd name="csY36" fmla="*/ 22877 h 225155"/>
                <a:gd name="csX37" fmla="*/ 94975 w 414109"/>
                <a:gd name="csY37" fmla="*/ 22877 h 225155"/>
                <a:gd name="csX38" fmla="*/ 366448 w 414109"/>
                <a:gd name="csY38" fmla="*/ 91561 h 225155"/>
                <a:gd name="csX39" fmla="*/ 366448 w 414109"/>
                <a:gd name="csY39" fmla="*/ 201761 h 225155"/>
                <a:gd name="csX40" fmla="*/ 391768 w 414109"/>
                <a:gd name="csY40" fmla="*/ 201761 h 225155"/>
                <a:gd name="csX41" fmla="*/ 391768 w 414109"/>
                <a:gd name="csY41" fmla="*/ 91561 h 225155"/>
                <a:gd name="csX42" fmla="*/ 366448 w 414109"/>
                <a:gd name="csY42" fmla="*/ 91561 h 225155"/>
                <a:gd name="csX43" fmla="*/ 136161 w 414109"/>
                <a:gd name="csY43" fmla="*/ 98934 h 225155"/>
                <a:gd name="csX44" fmla="*/ 100343 w 414109"/>
                <a:gd name="csY44" fmla="*/ 118570 h 225155"/>
                <a:gd name="csX45" fmla="*/ 23100 w 414109"/>
                <a:gd name="csY45" fmla="*/ 201761 h 225155"/>
                <a:gd name="csX46" fmla="*/ 80632 w 414109"/>
                <a:gd name="csY46" fmla="*/ 201761 h 225155"/>
                <a:gd name="csX47" fmla="*/ 113404 w 414109"/>
                <a:gd name="csY47" fmla="*/ 168901 h 225155"/>
                <a:gd name="csX48" fmla="*/ 185840 w 414109"/>
                <a:gd name="csY48" fmla="*/ 170103 h 225155"/>
                <a:gd name="csX49" fmla="*/ 212282 w 414109"/>
                <a:gd name="csY49" fmla="*/ 166336 h 225155"/>
                <a:gd name="csX50" fmla="*/ 344493 w 414109"/>
                <a:gd name="csY50" fmla="*/ 166336 h 225155"/>
                <a:gd name="csX51" fmla="*/ 344493 w 414109"/>
                <a:gd name="csY51" fmla="*/ 117608 h 225155"/>
                <a:gd name="csX52" fmla="*/ 212362 w 414109"/>
                <a:gd name="csY52" fmla="*/ 117608 h 225155"/>
                <a:gd name="csX53" fmla="*/ 182475 w 414109"/>
                <a:gd name="csY53" fmla="*/ 98934 h 225155"/>
                <a:gd name="csX54" fmla="*/ 136161 w 414109"/>
                <a:gd name="csY54" fmla="*/ 98934 h 22515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Lst>
              <a:rect l="l" t="t" r="r" b="b"/>
              <a:pathLst>
                <a:path w="414109" h="225155">
                  <a:moveTo>
                    <a:pt x="147940" y="58381"/>
                  </a:moveTo>
                  <a:cubicBezTo>
                    <a:pt x="131593" y="58141"/>
                    <a:pt x="98420" y="60545"/>
                    <a:pt x="83597" y="57820"/>
                  </a:cubicBezTo>
                  <a:cubicBezTo>
                    <a:pt x="53549" y="52370"/>
                    <a:pt x="53228" y="7650"/>
                    <a:pt x="87203" y="997"/>
                  </a:cubicBezTo>
                  <a:cubicBezTo>
                    <a:pt x="116209" y="-1247"/>
                    <a:pt x="152427" y="997"/>
                    <a:pt x="182234" y="997"/>
                  </a:cubicBezTo>
                  <a:lnTo>
                    <a:pt x="213083" y="997"/>
                  </a:lnTo>
                  <a:cubicBezTo>
                    <a:pt x="225984" y="997"/>
                    <a:pt x="238564" y="-686"/>
                    <a:pt x="248500" y="9092"/>
                  </a:cubicBezTo>
                  <a:cubicBezTo>
                    <a:pt x="259798" y="20152"/>
                    <a:pt x="259798" y="39307"/>
                    <a:pt x="248500" y="50367"/>
                  </a:cubicBezTo>
                  <a:cubicBezTo>
                    <a:pt x="238003" y="60705"/>
                    <a:pt x="222458" y="58461"/>
                    <a:pt x="209077" y="58461"/>
                  </a:cubicBezTo>
                  <a:lnTo>
                    <a:pt x="169734" y="58461"/>
                  </a:lnTo>
                  <a:cubicBezTo>
                    <a:pt x="169734" y="58461"/>
                    <a:pt x="169734" y="77135"/>
                    <a:pt x="169734" y="77135"/>
                  </a:cubicBezTo>
                  <a:cubicBezTo>
                    <a:pt x="189045" y="76975"/>
                    <a:pt x="203227" y="71845"/>
                    <a:pt x="203388" y="95729"/>
                  </a:cubicBezTo>
                  <a:lnTo>
                    <a:pt x="344413" y="95729"/>
                  </a:lnTo>
                  <a:cubicBezTo>
                    <a:pt x="344173" y="84989"/>
                    <a:pt x="341368" y="71525"/>
                    <a:pt x="355470" y="69922"/>
                  </a:cubicBezTo>
                  <a:cubicBezTo>
                    <a:pt x="364205" y="68880"/>
                    <a:pt x="394733" y="68880"/>
                    <a:pt x="402586" y="70082"/>
                  </a:cubicBezTo>
                  <a:cubicBezTo>
                    <a:pt x="410759" y="71365"/>
                    <a:pt x="413403" y="75051"/>
                    <a:pt x="413643" y="83306"/>
                  </a:cubicBezTo>
                  <a:cubicBezTo>
                    <a:pt x="414685" y="110395"/>
                    <a:pt x="413643" y="137805"/>
                    <a:pt x="413723" y="164974"/>
                  </a:cubicBezTo>
                  <a:lnTo>
                    <a:pt x="413723" y="194066"/>
                  </a:lnTo>
                  <a:cubicBezTo>
                    <a:pt x="413723" y="205367"/>
                    <a:pt x="415566" y="214263"/>
                    <a:pt x="407473" y="223079"/>
                  </a:cubicBezTo>
                  <a:cubicBezTo>
                    <a:pt x="397537" y="223720"/>
                    <a:pt x="357954" y="224361"/>
                    <a:pt x="350743" y="221636"/>
                  </a:cubicBezTo>
                  <a:cubicBezTo>
                    <a:pt x="336961" y="216427"/>
                    <a:pt x="350983" y="191262"/>
                    <a:pt x="341208" y="189418"/>
                  </a:cubicBezTo>
                  <a:lnTo>
                    <a:pt x="218692" y="189418"/>
                  </a:lnTo>
                  <a:cubicBezTo>
                    <a:pt x="197779" y="189418"/>
                    <a:pt x="202667" y="188136"/>
                    <a:pt x="184478" y="197192"/>
                  </a:cubicBezTo>
                  <a:cubicBezTo>
                    <a:pt x="164526" y="207130"/>
                    <a:pt x="137763" y="203363"/>
                    <a:pt x="120776" y="189418"/>
                  </a:cubicBezTo>
                  <a:cubicBezTo>
                    <a:pt x="94414" y="205848"/>
                    <a:pt x="107154" y="211939"/>
                    <a:pt x="97459" y="221236"/>
                  </a:cubicBezTo>
                  <a:cubicBezTo>
                    <a:pt x="91048" y="227327"/>
                    <a:pt x="70215" y="224522"/>
                    <a:pt x="61962" y="224441"/>
                  </a:cubicBezTo>
                  <a:lnTo>
                    <a:pt x="17411" y="224602"/>
                  </a:lnTo>
                  <a:cubicBezTo>
                    <a:pt x="6514" y="224602"/>
                    <a:pt x="-457" y="222598"/>
                    <a:pt x="23" y="210336"/>
                  </a:cubicBezTo>
                  <a:cubicBezTo>
                    <a:pt x="2187" y="151510"/>
                    <a:pt x="52267" y="93966"/>
                    <a:pt x="113725" y="95969"/>
                  </a:cubicBezTo>
                  <a:lnTo>
                    <a:pt x="113725" y="95328"/>
                  </a:lnTo>
                  <a:cubicBezTo>
                    <a:pt x="113645" y="71525"/>
                    <a:pt x="128869" y="77375"/>
                    <a:pt x="147859" y="77456"/>
                  </a:cubicBezTo>
                  <a:cubicBezTo>
                    <a:pt x="148019" y="71204"/>
                    <a:pt x="147859" y="64953"/>
                    <a:pt x="147859" y="58702"/>
                  </a:cubicBezTo>
                  <a:close/>
                  <a:moveTo>
                    <a:pt x="94895" y="22877"/>
                  </a:moveTo>
                  <a:cubicBezTo>
                    <a:pt x="83597" y="23358"/>
                    <a:pt x="78789" y="31372"/>
                    <a:pt x="86882" y="35941"/>
                  </a:cubicBezTo>
                  <a:cubicBezTo>
                    <a:pt x="91048" y="38265"/>
                    <a:pt x="123180" y="36341"/>
                    <a:pt x="129990" y="36341"/>
                  </a:cubicBezTo>
                  <a:lnTo>
                    <a:pt x="225263" y="36341"/>
                  </a:lnTo>
                  <a:cubicBezTo>
                    <a:pt x="231032" y="36021"/>
                    <a:pt x="240487" y="31693"/>
                    <a:pt x="233195" y="25281"/>
                  </a:cubicBezTo>
                  <a:cubicBezTo>
                    <a:pt x="228548" y="21194"/>
                    <a:pt x="218933" y="22877"/>
                    <a:pt x="213243" y="22877"/>
                  </a:cubicBezTo>
                  <a:lnTo>
                    <a:pt x="94975" y="22877"/>
                  </a:lnTo>
                  <a:close/>
                  <a:moveTo>
                    <a:pt x="366448" y="91561"/>
                  </a:moveTo>
                  <a:lnTo>
                    <a:pt x="366448" y="201761"/>
                  </a:lnTo>
                  <a:lnTo>
                    <a:pt x="391768" y="201761"/>
                  </a:lnTo>
                  <a:lnTo>
                    <a:pt x="391768" y="91561"/>
                  </a:lnTo>
                  <a:lnTo>
                    <a:pt x="366448" y="91561"/>
                  </a:lnTo>
                  <a:close/>
                  <a:moveTo>
                    <a:pt x="136161" y="98934"/>
                  </a:moveTo>
                  <a:cubicBezTo>
                    <a:pt x="133997" y="122577"/>
                    <a:pt x="118372" y="115284"/>
                    <a:pt x="100343" y="118570"/>
                  </a:cubicBezTo>
                  <a:cubicBezTo>
                    <a:pt x="58036" y="126424"/>
                    <a:pt x="29510" y="160245"/>
                    <a:pt x="23100" y="201761"/>
                  </a:cubicBezTo>
                  <a:lnTo>
                    <a:pt x="80632" y="201761"/>
                  </a:lnTo>
                  <a:cubicBezTo>
                    <a:pt x="87683" y="185812"/>
                    <a:pt x="96818" y="175313"/>
                    <a:pt x="113404" y="168901"/>
                  </a:cubicBezTo>
                  <a:cubicBezTo>
                    <a:pt x="137843" y="159364"/>
                    <a:pt x="146577" y="199837"/>
                    <a:pt x="185840" y="170103"/>
                  </a:cubicBezTo>
                  <a:cubicBezTo>
                    <a:pt x="194333" y="164894"/>
                    <a:pt x="202667" y="166256"/>
                    <a:pt x="212282" y="166336"/>
                  </a:cubicBezTo>
                  <a:lnTo>
                    <a:pt x="344493" y="166336"/>
                  </a:lnTo>
                  <a:cubicBezTo>
                    <a:pt x="344493" y="166336"/>
                    <a:pt x="344493" y="117608"/>
                    <a:pt x="344493" y="117608"/>
                  </a:cubicBezTo>
                  <a:lnTo>
                    <a:pt x="212362" y="117608"/>
                  </a:lnTo>
                  <a:cubicBezTo>
                    <a:pt x="196096" y="117608"/>
                    <a:pt x="182394" y="120814"/>
                    <a:pt x="182475" y="98934"/>
                  </a:cubicBezTo>
                  <a:cubicBezTo>
                    <a:pt x="167010" y="98934"/>
                    <a:pt x="151545" y="98694"/>
                    <a:pt x="136161" y="98934"/>
                  </a:cubicBezTo>
                  <a:close/>
                </a:path>
              </a:pathLst>
            </a:custGeom>
            <a:solidFill>
              <a:srgbClr val="213C83"/>
            </a:solidFill>
            <a:ln w="8013" cap="flat">
              <a:noFill/>
              <a:prstDash val="solid"/>
              <a:miter/>
            </a:ln>
          </p:spPr>
          <p:txBody>
            <a:bodyPr/>
            <a:lstStyle/>
            <a:p>
              <a:endParaRPr lang="en-SA"/>
            </a:p>
          </p:txBody>
        </p:sp>
        <p:sp>
          <p:nvSpPr>
            <p:cNvPr id="178" name="Freeform 177">
              <a:extLst>
                <a:ext uri="{FF2B5EF4-FFF2-40B4-BE49-F238E27FC236}">
                  <a16:creationId xmlns:a16="http://schemas.microsoft.com/office/drawing/2014/main" id="{A64831F2-A480-1109-83A0-1CA6F680AFC9}"/>
                </a:ext>
              </a:extLst>
            </p:cNvPr>
            <p:cNvSpPr/>
            <p:nvPr/>
          </p:nvSpPr>
          <p:spPr>
            <a:xfrm>
              <a:off x="5459272" y="4036068"/>
              <a:ext cx="109117" cy="150735"/>
            </a:xfrm>
            <a:custGeom>
              <a:avLst/>
              <a:gdLst>
                <a:gd name="csX0" fmla="*/ 57439 w 109117"/>
                <a:gd name="csY0" fmla="*/ 150702 h 150735"/>
                <a:gd name="csX1" fmla="*/ 3272 w 109117"/>
                <a:gd name="csY1" fmla="*/ 77691 h 150735"/>
                <a:gd name="csX2" fmla="*/ 51750 w 109117"/>
                <a:gd name="csY2" fmla="*/ 30 h 150735"/>
                <a:gd name="csX3" fmla="*/ 108720 w 109117"/>
                <a:gd name="csY3" fmla="*/ 90434 h 150735"/>
                <a:gd name="csX4" fmla="*/ 57439 w 109117"/>
                <a:gd name="csY4" fmla="*/ 150702 h 150735"/>
                <a:gd name="csX5" fmla="*/ 53993 w 109117"/>
                <a:gd name="csY5" fmla="*/ 28241 h 150735"/>
                <a:gd name="csX6" fmla="*/ 21541 w 109117"/>
                <a:gd name="csY6" fmla="*/ 103497 h 150735"/>
                <a:gd name="csX7" fmla="*/ 53993 w 109117"/>
                <a:gd name="csY7" fmla="*/ 129144 h 150735"/>
                <a:gd name="csX8" fmla="*/ 87086 w 109117"/>
                <a:gd name="csY8" fmla="*/ 96204 h 150735"/>
                <a:gd name="csX9" fmla="*/ 53993 w 109117"/>
                <a:gd name="csY9" fmla="*/ 28161 h 15073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Lst>
              <a:rect l="l" t="t" r="r" b="b"/>
              <a:pathLst>
                <a:path w="109117" h="150735">
                  <a:moveTo>
                    <a:pt x="57439" y="150702"/>
                  </a:moveTo>
                  <a:cubicBezTo>
                    <a:pt x="16333" y="151985"/>
                    <a:pt x="-9468" y="115840"/>
                    <a:pt x="3272" y="77691"/>
                  </a:cubicBezTo>
                  <a:cubicBezTo>
                    <a:pt x="8641" y="61501"/>
                    <a:pt x="35163" y="8365"/>
                    <a:pt x="51750" y="30"/>
                  </a:cubicBezTo>
                  <a:cubicBezTo>
                    <a:pt x="72262" y="-1733"/>
                    <a:pt x="106878" y="74565"/>
                    <a:pt x="108720" y="90434"/>
                  </a:cubicBezTo>
                  <a:cubicBezTo>
                    <a:pt x="112487" y="123614"/>
                    <a:pt x="89009" y="147016"/>
                    <a:pt x="57439" y="150702"/>
                  </a:cubicBezTo>
                  <a:close/>
                  <a:moveTo>
                    <a:pt x="53993" y="28241"/>
                  </a:moveTo>
                  <a:cubicBezTo>
                    <a:pt x="42615" y="45713"/>
                    <a:pt x="17134" y="82499"/>
                    <a:pt x="21541" y="103497"/>
                  </a:cubicBezTo>
                  <a:cubicBezTo>
                    <a:pt x="24747" y="118725"/>
                    <a:pt x="38689" y="129144"/>
                    <a:pt x="53993" y="129144"/>
                  </a:cubicBezTo>
                  <a:cubicBezTo>
                    <a:pt x="72102" y="128663"/>
                    <a:pt x="87727" y="115038"/>
                    <a:pt x="87086" y="96204"/>
                  </a:cubicBezTo>
                  <a:cubicBezTo>
                    <a:pt x="86445" y="77450"/>
                    <a:pt x="65612" y="42667"/>
                    <a:pt x="53993" y="28161"/>
                  </a:cubicBezTo>
                  <a:close/>
                </a:path>
              </a:pathLst>
            </a:custGeom>
            <a:solidFill>
              <a:srgbClr val="213C83"/>
            </a:solidFill>
            <a:ln w="8013" cap="flat">
              <a:noFill/>
              <a:prstDash val="solid"/>
              <a:miter/>
            </a:ln>
          </p:spPr>
          <p:txBody>
            <a:bodyPr/>
            <a:lstStyle/>
            <a:p>
              <a:endParaRPr lang="en-SA"/>
            </a:p>
          </p:txBody>
        </p:sp>
        <p:sp>
          <p:nvSpPr>
            <p:cNvPr id="179" name="Freeform 178">
              <a:extLst>
                <a:ext uri="{FF2B5EF4-FFF2-40B4-BE49-F238E27FC236}">
                  <a16:creationId xmlns:a16="http://schemas.microsoft.com/office/drawing/2014/main" id="{A87EFF8C-3536-6CCB-0DAD-4229EC4BC04E}"/>
                </a:ext>
              </a:extLst>
            </p:cNvPr>
            <p:cNvSpPr/>
            <p:nvPr/>
          </p:nvSpPr>
          <p:spPr>
            <a:xfrm>
              <a:off x="5040283" y="4125620"/>
              <a:ext cx="727713" cy="321263"/>
            </a:xfrm>
            <a:custGeom>
              <a:avLst/>
              <a:gdLst>
                <a:gd name="csX0" fmla="*/ 6237 w 727713"/>
                <a:gd name="csY0" fmla="*/ 275218 h 321263"/>
                <a:gd name="csX1" fmla="*/ 789 w 727713"/>
                <a:gd name="csY1" fmla="*/ 216551 h 321263"/>
                <a:gd name="csX2" fmla="*/ 789 w 727713"/>
                <a:gd name="csY2" fmla="*/ 59948 h 321263"/>
                <a:gd name="csX3" fmla="*/ 3032 w 727713"/>
                <a:gd name="csY3" fmla="*/ 3526 h 321263"/>
                <a:gd name="csX4" fmla="*/ 13369 w 727713"/>
                <a:gd name="csY4" fmla="*/ 0 h 321263"/>
                <a:gd name="csX5" fmla="*/ 57439 w 727713"/>
                <a:gd name="csY5" fmla="*/ 0 h 321263"/>
                <a:gd name="csX6" fmla="*/ 133400 w 727713"/>
                <a:gd name="csY6" fmla="*/ 42076 h 321263"/>
                <a:gd name="csX7" fmla="*/ 320098 w 727713"/>
                <a:gd name="csY7" fmla="*/ 57143 h 321263"/>
                <a:gd name="csX8" fmla="*/ 342133 w 727713"/>
                <a:gd name="csY8" fmla="*/ 74695 h 321263"/>
                <a:gd name="csX9" fmla="*/ 433559 w 727713"/>
                <a:gd name="csY9" fmla="*/ 111401 h 321263"/>
                <a:gd name="csX10" fmla="*/ 517533 w 727713"/>
                <a:gd name="csY10" fmla="*/ 155962 h 321263"/>
                <a:gd name="csX11" fmla="*/ 649183 w 727713"/>
                <a:gd name="csY11" fmla="*/ 115649 h 321263"/>
                <a:gd name="csX12" fmla="*/ 672981 w 727713"/>
                <a:gd name="csY12" fmla="*/ 105391 h 321263"/>
                <a:gd name="csX13" fmla="*/ 715289 w 727713"/>
                <a:gd name="csY13" fmla="*/ 177521 h 321263"/>
                <a:gd name="csX14" fmla="*/ 642292 w 727713"/>
                <a:gd name="csY14" fmla="*/ 222001 h 321263"/>
                <a:gd name="csX15" fmla="*/ 379953 w 727713"/>
                <a:gd name="csY15" fmla="*/ 321061 h 321263"/>
                <a:gd name="csX16" fmla="*/ 242374 w 727713"/>
                <a:gd name="csY16" fmla="*/ 275218 h 321263"/>
                <a:gd name="csX17" fmla="*/ 129073 w 727713"/>
                <a:gd name="csY17" fmla="*/ 240355 h 321263"/>
                <a:gd name="csX18" fmla="*/ 39490 w 727713"/>
                <a:gd name="csY18" fmla="*/ 275137 h 321263"/>
                <a:gd name="csX19" fmla="*/ 6237 w 727713"/>
                <a:gd name="csY19" fmla="*/ 275137 h 321263"/>
                <a:gd name="csX20" fmla="*/ 22503 w 727713"/>
                <a:gd name="csY20" fmla="*/ 21719 h 321263"/>
                <a:gd name="csX21" fmla="*/ 22503 w 727713"/>
                <a:gd name="csY21" fmla="*/ 108837 h 321263"/>
                <a:gd name="csX22" fmla="*/ 22503 w 727713"/>
                <a:gd name="csY22" fmla="*/ 253659 h 321263"/>
                <a:gd name="csX23" fmla="*/ 55516 w 727713"/>
                <a:gd name="csY23" fmla="*/ 253659 h 321263"/>
                <a:gd name="csX24" fmla="*/ 100868 w 727713"/>
                <a:gd name="csY24" fmla="*/ 243721 h 321263"/>
                <a:gd name="csX25" fmla="*/ 111445 w 727713"/>
                <a:gd name="csY25" fmla="*/ 200442 h 321263"/>
                <a:gd name="csX26" fmla="*/ 111445 w 727713"/>
                <a:gd name="csY26" fmla="*/ 91285 h 321263"/>
                <a:gd name="csX27" fmla="*/ 58801 w 727713"/>
                <a:gd name="csY27" fmla="*/ 21559 h 321263"/>
                <a:gd name="csX28" fmla="*/ 22503 w 727713"/>
                <a:gd name="csY28" fmla="*/ 21559 h 321263"/>
                <a:gd name="csX29" fmla="*/ 207358 w 727713"/>
                <a:gd name="csY29" fmla="*/ 51854 h 321263"/>
                <a:gd name="csX30" fmla="*/ 133400 w 727713"/>
                <a:gd name="csY30" fmla="*/ 64196 h 321263"/>
                <a:gd name="csX31" fmla="*/ 133400 w 727713"/>
                <a:gd name="csY31" fmla="*/ 218876 h 321263"/>
                <a:gd name="csX32" fmla="*/ 237406 w 727713"/>
                <a:gd name="csY32" fmla="*/ 249171 h 321263"/>
                <a:gd name="csX33" fmla="*/ 382918 w 727713"/>
                <a:gd name="csY33" fmla="*/ 299021 h 321263"/>
                <a:gd name="csX34" fmla="*/ 682757 w 727713"/>
                <a:gd name="csY34" fmla="*/ 172311 h 321263"/>
                <a:gd name="csX35" fmla="*/ 700144 w 727713"/>
                <a:gd name="csY35" fmla="*/ 161973 h 321263"/>
                <a:gd name="csX36" fmla="*/ 683238 w 727713"/>
                <a:gd name="csY36" fmla="*/ 126068 h 321263"/>
                <a:gd name="csX37" fmla="*/ 661202 w 727713"/>
                <a:gd name="csY37" fmla="*/ 134563 h 321263"/>
                <a:gd name="csX38" fmla="*/ 515129 w 727713"/>
                <a:gd name="csY38" fmla="*/ 179124 h 321263"/>
                <a:gd name="csX39" fmla="*/ 442133 w 727713"/>
                <a:gd name="csY39" fmla="*/ 209499 h 321263"/>
                <a:gd name="csX40" fmla="*/ 312005 w 727713"/>
                <a:gd name="csY40" fmla="*/ 187299 h 321263"/>
                <a:gd name="csX41" fmla="*/ 311765 w 727713"/>
                <a:gd name="csY41" fmla="*/ 166461 h 321263"/>
                <a:gd name="csX42" fmla="*/ 340450 w 727713"/>
                <a:gd name="csY42" fmla="*/ 171350 h 321263"/>
                <a:gd name="csX43" fmla="*/ 477629 w 727713"/>
                <a:gd name="csY43" fmla="*/ 188822 h 321263"/>
                <a:gd name="csX44" fmla="*/ 495097 w 727713"/>
                <a:gd name="csY44" fmla="*/ 158206 h 321263"/>
                <a:gd name="csX45" fmla="*/ 448223 w 727713"/>
                <a:gd name="csY45" fmla="*/ 135365 h 321263"/>
                <a:gd name="csX46" fmla="*/ 330114 w 727713"/>
                <a:gd name="csY46" fmla="*/ 93369 h 321263"/>
                <a:gd name="csX47" fmla="*/ 207278 w 727713"/>
                <a:gd name="csY47" fmla="*/ 51854 h 32126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Lst>
              <a:rect l="l" t="t" r="r" b="b"/>
              <a:pathLst>
                <a:path w="727713" h="321263">
                  <a:moveTo>
                    <a:pt x="6237" y="275218"/>
                  </a:moveTo>
                  <a:cubicBezTo>
                    <a:pt x="-3058" y="267283"/>
                    <a:pt x="789" y="230256"/>
                    <a:pt x="789" y="216551"/>
                  </a:cubicBezTo>
                  <a:lnTo>
                    <a:pt x="789" y="59948"/>
                  </a:lnTo>
                  <a:cubicBezTo>
                    <a:pt x="789" y="51694"/>
                    <a:pt x="-814" y="8495"/>
                    <a:pt x="3032" y="3526"/>
                  </a:cubicBezTo>
                  <a:cubicBezTo>
                    <a:pt x="5356" y="481"/>
                    <a:pt x="9923" y="321"/>
                    <a:pt x="13369" y="0"/>
                  </a:cubicBezTo>
                  <a:lnTo>
                    <a:pt x="57439" y="0"/>
                  </a:lnTo>
                  <a:cubicBezTo>
                    <a:pt x="96942" y="0"/>
                    <a:pt x="116573" y="1042"/>
                    <a:pt x="133400" y="42076"/>
                  </a:cubicBezTo>
                  <a:cubicBezTo>
                    <a:pt x="191333" y="23643"/>
                    <a:pt x="267855" y="22601"/>
                    <a:pt x="320098" y="57143"/>
                  </a:cubicBezTo>
                  <a:cubicBezTo>
                    <a:pt x="327951" y="62353"/>
                    <a:pt x="334761" y="68844"/>
                    <a:pt x="342133" y="74695"/>
                  </a:cubicBezTo>
                  <a:cubicBezTo>
                    <a:pt x="368575" y="95693"/>
                    <a:pt x="400466" y="106593"/>
                    <a:pt x="433559" y="111401"/>
                  </a:cubicBezTo>
                  <a:cubicBezTo>
                    <a:pt x="470738" y="116771"/>
                    <a:pt x="504793" y="112684"/>
                    <a:pt x="517533" y="155962"/>
                  </a:cubicBezTo>
                  <a:cubicBezTo>
                    <a:pt x="563366" y="142417"/>
                    <a:pt x="603430" y="135525"/>
                    <a:pt x="649183" y="115649"/>
                  </a:cubicBezTo>
                  <a:cubicBezTo>
                    <a:pt x="657036" y="112203"/>
                    <a:pt x="664728" y="107635"/>
                    <a:pt x="672981" y="105391"/>
                  </a:cubicBezTo>
                  <a:cubicBezTo>
                    <a:pt x="714407" y="94170"/>
                    <a:pt x="746298" y="146825"/>
                    <a:pt x="715289" y="177521"/>
                  </a:cubicBezTo>
                  <a:cubicBezTo>
                    <a:pt x="703670" y="188982"/>
                    <a:pt x="658878" y="211903"/>
                    <a:pt x="642292" y="222001"/>
                  </a:cubicBezTo>
                  <a:cubicBezTo>
                    <a:pt x="585802" y="254460"/>
                    <a:pt x="448142" y="325549"/>
                    <a:pt x="379953" y="321061"/>
                  </a:cubicBezTo>
                  <a:cubicBezTo>
                    <a:pt x="341572" y="318576"/>
                    <a:pt x="276188" y="291487"/>
                    <a:pt x="242374" y="275218"/>
                  </a:cubicBezTo>
                  <a:cubicBezTo>
                    <a:pt x="192615" y="251254"/>
                    <a:pt x="184281" y="240275"/>
                    <a:pt x="129073" y="240355"/>
                  </a:cubicBezTo>
                  <a:cubicBezTo>
                    <a:pt x="111846" y="281309"/>
                    <a:pt x="75868" y="275137"/>
                    <a:pt x="39490" y="275137"/>
                  </a:cubicBezTo>
                  <a:cubicBezTo>
                    <a:pt x="28513" y="275137"/>
                    <a:pt x="17135" y="275939"/>
                    <a:pt x="6237" y="275137"/>
                  </a:cubicBezTo>
                  <a:close/>
                  <a:moveTo>
                    <a:pt x="22503" y="21719"/>
                  </a:moveTo>
                  <a:cubicBezTo>
                    <a:pt x="22183" y="50732"/>
                    <a:pt x="22503" y="79824"/>
                    <a:pt x="22503" y="108837"/>
                  </a:cubicBezTo>
                  <a:lnTo>
                    <a:pt x="22503" y="253659"/>
                  </a:lnTo>
                  <a:cubicBezTo>
                    <a:pt x="22503" y="253659"/>
                    <a:pt x="55516" y="253659"/>
                    <a:pt x="55516" y="253659"/>
                  </a:cubicBezTo>
                  <a:cubicBezTo>
                    <a:pt x="72583" y="253659"/>
                    <a:pt x="87086" y="255502"/>
                    <a:pt x="100868" y="243721"/>
                  </a:cubicBezTo>
                  <a:cubicBezTo>
                    <a:pt x="112887" y="230737"/>
                    <a:pt x="111445" y="216872"/>
                    <a:pt x="111445" y="200442"/>
                  </a:cubicBezTo>
                  <a:lnTo>
                    <a:pt x="111445" y="91285"/>
                  </a:lnTo>
                  <a:cubicBezTo>
                    <a:pt x="111445" y="39672"/>
                    <a:pt x="116974" y="21479"/>
                    <a:pt x="58801" y="21559"/>
                  </a:cubicBezTo>
                  <a:lnTo>
                    <a:pt x="22503" y="21559"/>
                  </a:lnTo>
                  <a:close/>
                  <a:moveTo>
                    <a:pt x="207358" y="51854"/>
                  </a:moveTo>
                  <a:cubicBezTo>
                    <a:pt x="177631" y="53457"/>
                    <a:pt x="160003" y="60028"/>
                    <a:pt x="133400" y="64196"/>
                  </a:cubicBezTo>
                  <a:lnTo>
                    <a:pt x="133400" y="218876"/>
                  </a:lnTo>
                  <a:cubicBezTo>
                    <a:pt x="181958" y="218876"/>
                    <a:pt x="193817" y="227772"/>
                    <a:pt x="237406" y="249171"/>
                  </a:cubicBezTo>
                  <a:cubicBezTo>
                    <a:pt x="270419" y="265360"/>
                    <a:pt x="347021" y="297338"/>
                    <a:pt x="382918" y="299021"/>
                  </a:cubicBezTo>
                  <a:cubicBezTo>
                    <a:pt x="455674" y="302547"/>
                    <a:pt x="622741" y="208617"/>
                    <a:pt x="682757" y="172311"/>
                  </a:cubicBezTo>
                  <a:cubicBezTo>
                    <a:pt x="688365" y="168945"/>
                    <a:pt x="695577" y="166702"/>
                    <a:pt x="700144" y="161973"/>
                  </a:cubicBezTo>
                  <a:cubicBezTo>
                    <a:pt x="713445" y="148268"/>
                    <a:pt x="701667" y="124785"/>
                    <a:pt x="683238" y="126068"/>
                  </a:cubicBezTo>
                  <a:cubicBezTo>
                    <a:pt x="675545" y="126629"/>
                    <a:pt x="668254" y="131678"/>
                    <a:pt x="661202" y="134563"/>
                  </a:cubicBezTo>
                  <a:cubicBezTo>
                    <a:pt x="617372" y="152596"/>
                    <a:pt x="562244" y="170148"/>
                    <a:pt x="515129" y="179124"/>
                  </a:cubicBezTo>
                  <a:cubicBezTo>
                    <a:pt x="501027" y="215830"/>
                    <a:pt x="475306" y="212224"/>
                    <a:pt x="442133" y="209499"/>
                  </a:cubicBezTo>
                  <a:cubicBezTo>
                    <a:pt x="410162" y="206854"/>
                    <a:pt x="341733" y="199240"/>
                    <a:pt x="312005" y="187299"/>
                  </a:cubicBezTo>
                  <a:cubicBezTo>
                    <a:pt x="303351" y="183772"/>
                    <a:pt x="301909" y="169266"/>
                    <a:pt x="311765" y="166461"/>
                  </a:cubicBezTo>
                  <a:cubicBezTo>
                    <a:pt x="319056" y="164377"/>
                    <a:pt x="333239" y="169747"/>
                    <a:pt x="340450" y="171350"/>
                  </a:cubicBezTo>
                  <a:cubicBezTo>
                    <a:pt x="360002" y="175838"/>
                    <a:pt x="459040" y="193710"/>
                    <a:pt x="477629" y="188822"/>
                  </a:cubicBezTo>
                  <a:cubicBezTo>
                    <a:pt x="490610" y="185375"/>
                    <a:pt x="498302" y="171029"/>
                    <a:pt x="495097" y="158206"/>
                  </a:cubicBezTo>
                  <a:cubicBezTo>
                    <a:pt x="489328" y="135605"/>
                    <a:pt x="466572" y="137208"/>
                    <a:pt x="448223" y="135365"/>
                  </a:cubicBezTo>
                  <a:cubicBezTo>
                    <a:pt x="405835" y="131117"/>
                    <a:pt x="364168" y="119897"/>
                    <a:pt x="330114" y="93369"/>
                  </a:cubicBezTo>
                  <a:cubicBezTo>
                    <a:pt x="286845" y="59708"/>
                    <a:pt x="266412" y="50331"/>
                    <a:pt x="207278" y="51854"/>
                  </a:cubicBezTo>
                  <a:close/>
                </a:path>
              </a:pathLst>
            </a:custGeom>
            <a:solidFill>
              <a:srgbClr val="213C83"/>
            </a:solidFill>
            <a:ln w="8013" cap="flat">
              <a:noFill/>
              <a:prstDash val="solid"/>
              <a:miter/>
            </a:ln>
          </p:spPr>
          <p:txBody>
            <a:bodyPr/>
            <a:lstStyle/>
            <a:p>
              <a:endParaRPr lang="en-SA"/>
            </a:p>
          </p:txBody>
        </p:sp>
      </p:grpSp>
      <p:grpSp>
        <p:nvGrpSpPr>
          <p:cNvPr id="180" name="Graphic 3">
            <a:extLst>
              <a:ext uri="{FF2B5EF4-FFF2-40B4-BE49-F238E27FC236}">
                <a16:creationId xmlns:a16="http://schemas.microsoft.com/office/drawing/2014/main" id="{7D306DF5-3F3C-48E5-909C-F7066CE60133}"/>
              </a:ext>
            </a:extLst>
          </p:cNvPr>
          <p:cNvGrpSpPr/>
          <p:nvPr/>
        </p:nvGrpSpPr>
        <p:grpSpPr>
          <a:xfrm>
            <a:off x="7038055" y="4462614"/>
            <a:ext cx="485520" cy="561746"/>
            <a:chOff x="6310266" y="3739319"/>
            <a:chExt cx="659055" cy="762526"/>
          </a:xfrm>
          <a:solidFill>
            <a:srgbClr val="213C83"/>
          </a:solidFill>
        </p:grpSpPr>
        <p:sp>
          <p:nvSpPr>
            <p:cNvPr id="181" name="Freeform 180">
              <a:extLst>
                <a:ext uri="{FF2B5EF4-FFF2-40B4-BE49-F238E27FC236}">
                  <a16:creationId xmlns:a16="http://schemas.microsoft.com/office/drawing/2014/main" id="{65F429FC-6C06-9224-3625-C58E43DF4C23}"/>
                </a:ext>
              </a:extLst>
            </p:cNvPr>
            <p:cNvSpPr/>
            <p:nvPr/>
          </p:nvSpPr>
          <p:spPr>
            <a:xfrm>
              <a:off x="6310266" y="3739319"/>
              <a:ext cx="659055" cy="529016"/>
            </a:xfrm>
            <a:custGeom>
              <a:avLst/>
              <a:gdLst>
                <a:gd name="csX0" fmla="*/ 132962 w 659055"/>
                <a:gd name="csY0" fmla="*/ 194354 h 529016"/>
                <a:gd name="csX1" fmla="*/ 51232 w 659055"/>
                <a:gd name="csY1" fmla="*/ 194354 h 529016"/>
                <a:gd name="csX2" fmla="*/ 591 w 659055"/>
                <a:gd name="csY2" fmla="*/ 182733 h 529016"/>
                <a:gd name="csX3" fmla="*/ 591 w 659055"/>
                <a:gd name="csY3" fmla="*/ 145867 h 529016"/>
                <a:gd name="csX4" fmla="*/ 591 w 659055"/>
                <a:gd name="csY4" fmla="*/ 33183 h 529016"/>
                <a:gd name="csX5" fmla="*/ 4117 w 659055"/>
                <a:gd name="csY5" fmla="*/ 2648 h 529016"/>
                <a:gd name="csX6" fmla="*/ 78716 w 659055"/>
                <a:gd name="csY6" fmla="*/ 564 h 529016"/>
                <a:gd name="csX7" fmla="*/ 622944 w 659055"/>
                <a:gd name="csY7" fmla="*/ 564 h 529016"/>
                <a:gd name="csX8" fmla="*/ 658360 w 659055"/>
                <a:gd name="csY8" fmla="*/ 12425 h 529016"/>
                <a:gd name="csX9" fmla="*/ 658360 w 659055"/>
                <a:gd name="csY9" fmla="*/ 43762 h 529016"/>
                <a:gd name="csX10" fmla="*/ 658360 w 659055"/>
                <a:gd name="csY10" fmla="*/ 154522 h 529016"/>
                <a:gd name="csX11" fmla="*/ 649386 w 659055"/>
                <a:gd name="csY11" fmla="*/ 193713 h 529016"/>
                <a:gd name="csX12" fmla="*/ 608681 w 659055"/>
                <a:gd name="csY12" fmla="*/ 194274 h 529016"/>
                <a:gd name="csX13" fmla="*/ 524226 w 659055"/>
                <a:gd name="csY13" fmla="*/ 194274 h 529016"/>
                <a:gd name="csX14" fmla="*/ 450188 w 659055"/>
                <a:gd name="csY14" fmla="*/ 269530 h 529016"/>
                <a:gd name="csX15" fmla="*/ 450188 w 659055"/>
                <a:gd name="csY15" fmla="*/ 331402 h 529016"/>
                <a:gd name="csX16" fmla="*/ 438970 w 659055"/>
                <a:gd name="csY16" fmla="*/ 388305 h 529016"/>
                <a:gd name="csX17" fmla="*/ 419740 w 659055"/>
                <a:gd name="csY17" fmla="*/ 428778 h 529016"/>
                <a:gd name="csX18" fmla="*/ 406839 w 659055"/>
                <a:gd name="csY18" fmla="*/ 456348 h 529016"/>
                <a:gd name="csX19" fmla="*/ 466053 w 659055"/>
                <a:gd name="csY19" fmla="*/ 471656 h 529016"/>
                <a:gd name="csX20" fmla="*/ 542015 w 659055"/>
                <a:gd name="csY20" fmla="*/ 480151 h 529016"/>
                <a:gd name="csX21" fmla="*/ 544659 w 659055"/>
                <a:gd name="csY21" fmla="*/ 496982 h 529016"/>
                <a:gd name="csX22" fmla="*/ 506678 w 659055"/>
                <a:gd name="csY22" fmla="*/ 507000 h 529016"/>
                <a:gd name="csX23" fmla="*/ 425669 w 659055"/>
                <a:gd name="csY23" fmla="*/ 480311 h 529016"/>
                <a:gd name="csX24" fmla="*/ 393859 w 659055"/>
                <a:gd name="csY24" fmla="*/ 482155 h 529016"/>
                <a:gd name="csX25" fmla="*/ 357641 w 659055"/>
                <a:gd name="csY25" fmla="*/ 522547 h 529016"/>
                <a:gd name="csX26" fmla="*/ 263490 w 659055"/>
                <a:gd name="csY26" fmla="*/ 482155 h 529016"/>
                <a:gd name="csX27" fmla="*/ 138251 w 659055"/>
                <a:gd name="csY27" fmla="*/ 504756 h 529016"/>
                <a:gd name="csX28" fmla="*/ 109565 w 659055"/>
                <a:gd name="csY28" fmla="*/ 486322 h 529016"/>
                <a:gd name="csX29" fmla="*/ 118219 w 659055"/>
                <a:gd name="csY29" fmla="*/ 478147 h 529016"/>
                <a:gd name="csX30" fmla="*/ 132561 w 659055"/>
                <a:gd name="csY30" fmla="*/ 480311 h 529016"/>
                <a:gd name="csX31" fmla="*/ 202673 w 659055"/>
                <a:gd name="csY31" fmla="*/ 465484 h 529016"/>
                <a:gd name="csX32" fmla="*/ 251552 w 659055"/>
                <a:gd name="csY32" fmla="*/ 456348 h 529016"/>
                <a:gd name="csX33" fmla="*/ 238891 w 659055"/>
                <a:gd name="csY33" fmla="*/ 431102 h 529016"/>
                <a:gd name="csX34" fmla="*/ 220382 w 659055"/>
                <a:gd name="csY34" fmla="*/ 393434 h 529016"/>
                <a:gd name="csX35" fmla="*/ 207802 w 659055"/>
                <a:gd name="csY35" fmla="*/ 336211 h 529016"/>
                <a:gd name="csX36" fmla="*/ 207802 w 659055"/>
                <a:gd name="csY36" fmla="*/ 269610 h 529016"/>
                <a:gd name="csX37" fmla="*/ 132882 w 659055"/>
                <a:gd name="csY37" fmla="*/ 194354 h 529016"/>
                <a:gd name="csX38" fmla="*/ 23107 w 659055"/>
                <a:gd name="csY38" fmla="*/ 22924 h 529016"/>
                <a:gd name="csX39" fmla="*/ 23107 w 659055"/>
                <a:gd name="csY39" fmla="*/ 122705 h 529016"/>
                <a:gd name="csX40" fmla="*/ 23107 w 659055"/>
                <a:gd name="csY40" fmla="*/ 171673 h 529016"/>
                <a:gd name="csX41" fmla="*/ 143299 w 659055"/>
                <a:gd name="csY41" fmla="*/ 172635 h 529016"/>
                <a:gd name="csX42" fmla="*/ 166535 w 659055"/>
                <a:gd name="csY42" fmla="*/ 194915 h 529016"/>
                <a:gd name="csX43" fmla="*/ 198266 w 659055"/>
                <a:gd name="csY43" fmla="*/ 226973 h 529016"/>
                <a:gd name="csX44" fmla="*/ 225269 w 659055"/>
                <a:gd name="csY44" fmla="*/ 254703 h 529016"/>
                <a:gd name="csX45" fmla="*/ 431919 w 659055"/>
                <a:gd name="csY45" fmla="*/ 254703 h 529016"/>
                <a:gd name="csX46" fmla="*/ 492015 w 659055"/>
                <a:gd name="csY46" fmla="*/ 194434 h 529016"/>
                <a:gd name="csX47" fmla="*/ 551951 w 659055"/>
                <a:gd name="csY47" fmla="*/ 171673 h 529016"/>
                <a:gd name="csX48" fmla="*/ 635844 w 659055"/>
                <a:gd name="csY48" fmla="*/ 171673 h 529016"/>
                <a:gd name="csX49" fmla="*/ 635844 w 659055"/>
                <a:gd name="csY49" fmla="*/ 22924 h 529016"/>
                <a:gd name="csX50" fmla="*/ 23107 w 659055"/>
                <a:gd name="csY50" fmla="*/ 22924 h 529016"/>
                <a:gd name="csX51" fmla="*/ 231039 w 659055"/>
                <a:gd name="csY51" fmla="*/ 278266 h 529016"/>
                <a:gd name="csX52" fmla="*/ 231039 w 659055"/>
                <a:gd name="csY52" fmla="*/ 354724 h 529016"/>
                <a:gd name="csX53" fmla="*/ 427272 w 659055"/>
                <a:gd name="csY53" fmla="*/ 354724 h 529016"/>
                <a:gd name="csX54" fmla="*/ 427272 w 659055"/>
                <a:gd name="csY54" fmla="*/ 278266 h 529016"/>
                <a:gd name="csX55" fmla="*/ 397224 w 659055"/>
                <a:gd name="csY55" fmla="*/ 278266 h 529016"/>
                <a:gd name="csX56" fmla="*/ 388250 w 659055"/>
                <a:gd name="csY56" fmla="*/ 329799 h 529016"/>
                <a:gd name="csX57" fmla="*/ 371263 w 659055"/>
                <a:gd name="csY57" fmla="*/ 278266 h 529016"/>
                <a:gd name="csX58" fmla="*/ 296664 w 659055"/>
                <a:gd name="csY58" fmla="*/ 278266 h 529016"/>
                <a:gd name="csX59" fmla="*/ 296664 w 659055"/>
                <a:gd name="csY59" fmla="*/ 306237 h 529016"/>
                <a:gd name="csX60" fmla="*/ 296343 w 659055"/>
                <a:gd name="csY60" fmla="*/ 322185 h 529016"/>
                <a:gd name="csX61" fmla="*/ 277513 w 659055"/>
                <a:gd name="csY61" fmla="*/ 327876 h 529016"/>
                <a:gd name="csX62" fmla="*/ 273587 w 659055"/>
                <a:gd name="csY62" fmla="*/ 304473 h 529016"/>
                <a:gd name="csX63" fmla="*/ 273587 w 659055"/>
                <a:gd name="csY63" fmla="*/ 278266 h 529016"/>
                <a:gd name="csX64" fmla="*/ 231039 w 659055"/>
                <a:gd name="csY64" fmla="*/ 278266 h 529016"/>
                <a:gd name="csX65" fmla="*/ 238731 w 659055"/>
                <a:gd name="csY65" fmla="*/ 377566 h 529016"/>
                <a:gd name="csX66" fmla="*/ 266695 w 659055"/>
                <a:gd name="csY66" fmla="*/ 434949 h 529016"/>
                <a:gd name="csX67" fmla="*/ 282240 w 659055"/>
                <a:gd name="csY67" fmla="*/ 467488 h 529016"/>
                <a:gd name="csX68" fmla="*/ 345622 w 659055"/>
                <a:gd name="csY68" fmla="*/ 502271 h 529016"/>
                <a:gd name="csX69" fmla="*/ 376471 w 659055"/>
                <a:gd name="csY69" fmla="*/ 465725 h 529016"/>
                <a:gd name="csX70" fmla="*/ 398986 w 659055"/>
                <a:gd name="csY70" fmla="*/ 418279 h 529016"/>
                <a:gd name="csX71" fmla="*/ 417737 w 659055"/>
                <a:gd name="csY71" fmla="*/ 377485 h 529016"/>
                <a:gd name="csX72" fmla="*/ 238651 w 659055"/>
                <a:gd name="csY72" fmla="*/ 377485 h 52901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 ang="0">
                  <a:pos x="csX67" y="csY67"/>
                </a:cxn>
                <a:cxn ang="0">
                  <a:pos x="csX68" y="csY68"/>
                </a:cxn>
                <a:cxn ang="0">
                  <a:pos x="csX69" y="csY69"/>
                </a:cxn>
                <a:cxn ang="0">
                  <a:pos x="csX70" y="csY70"/>
                </a:cxn>
                <a:cxn ang="0">
                  <a:pos x="csX71" y="csY71"/>
                </a:cxn>
                <a:cxn ang="0">
                  <a:pos x="csX72" y="csY72"/>
                </a:cxn>
              </a:cxnLst>
              <a:rect l="l" t="t" r="r" b="b"/>
              <a:pathLst>
                <a:path w="659055" h="529016">
                  <a:moveTo>
                    <a:pt x="132962" y="194354"/>
                  </a:moveTo>
                  <a:lnTo>
                    <a:pt x="51232" y="194354"/>
                  </a:lnTo>
                  <a:cubicBezTo>
                    <a:pt x="36969" y="194354"/>
                    <a:pt x="1152" y="201167"/>
                    <a:pt x="591" y="182733"/>
                  </a:cubicBezTo>
                  <a:cubicBezTo>
                    <a:pt x="191" y="170471"/>
                    <a:pt x="591" y="158129"/>
                    <a:pt x="591" y="145867"/>
                  </a:cubicBezTo>
                  <a:lnTo>
                    <a:pt x="591" y="33183"/>
                  </a:lnTo>
                  <a:cubicBezTo>
                    <a:pt x="591" y="26130"/>
                    <a:pt x="-2134" y="7777"/>
                    <a:pt x="4117" y="2648"/>
                  </a:cubicBezTo>
                  <a:cubicBezTo>
                    <a:pt x="8524" y="-879"/>
                    <a:pt x="69180" y="564"/>
                    <a:pt x="78716" y="564"/>
                  </a:cubicBezTo>
                  <a:lnTo>
                    <a:pt x="622944" y="564"/>
                  </a:lnTo>
                  <a:cubicBezTo>
                    <a:pt x="635204" y="564"/>
                    <a:pt x="657479" y="-3924"/>
                    <a:pt x="658360" y="12425"/>
                  </a:cubicBezTo>
                  <a:cubicBezTo>
                    <a:pt x="658921" y="22764"/>
                    <a:pt x="658360" y="33343"/>
                    <a:pt x="658360" y="43762"/>
                  </a:cubicBezTo>
                  <a:lnTo>
                    <a:pt x="658360" y="154522"/>
                  </a:lnTo>
                  <a:cubicBezTo>
                    <a:pt x="658360" y="163979"/>
                    <a:pt x="662768" y="191549"/>
                    <a:pt x="649386" y="193713"/>
                  </a:cubicBezTo>
                  <a:cubicBezTo>
                    <a:pt x="638408" y="195476"/>
                    <a:pt x="620380" y="194274"/>
                    <a:pt x="608681" y="194274"/>
                  </a:cubicBezTo>
                  <a:lnTo>
                    <a:pt x="524226" y="194274"/>
                  </a:lnTo>
                  <a:cubicBezTo>
                    <a:pt x="500429" y="215913"/>
                    <a:pt x="471662" y="245968"/>
                    <a:pt x="450188" y="269530"/>
                  </a:cubicBezTo>
                  <a:lnTo>
                    <a:pt x="450188" y="331402"/>
                  </a:lnTo>
                  <a:cubicBezTo>
                    <a:pt x="450188" y="365784"/>
                    <a:pt x="453153" y="358571"/>
                    <a:pt x="438970" y="388305"/>
                  </a:cubicBezTo>
                  <a:lnTo>
                    <a:pt x="419740" y="428778"/>
                  </a:lnTo>
                  <a:cubicBezTo>
                    <a:pt x="415333" y="437834"/>
                    <a:pt x="410445" y="446971"/>
                    <a:pt x="406839" y="456348"/>
                  </a:cubicBezTo>
                  <a:cubicBezTo>
                    <a:pt x="430557" y="456588"/>
                    <a:pt x="445701" y="459314"/>
                    <a:pt x="466053" y="471656"/>
                  </a:cubicBezTo>
                  <a:cubicBezTo>
                    <a:pt x="507961" y="497222"/>
                    <a:pt x="530236" y="472217"/>
                    <a:pt x="542015" y="480151"/>
                  </a:cubicBezTo>
                  <a:cubicBezTo>
                    <a:pt x="547383" y="483758"/>
                    <a:pt x="548826" y="491933"/>
                    <a:pt x="544659" y="496982"/>
                  </a:cubicBezTo>
                  <a:cubicBezTo>
                    <a:pt x="539130" y="503633"/>
                    <a:pt x="515493" y="506198"/>
                    <a:pt x="506678" y="507000"/>
                  </a:cubicBezTo>
                  <a:cubicBezTo>
                    <a:pt x="463169" y="507962"/>
                    <a:pt x="455958" y="484238"/>
                    <a:pt x="425669" y="480311"/>
                  </a:cubicBezTo>
                  <a:cubicBezTo>
                    <a:pt x="415092" y="478949"/>
                    <a:pt x="404355" y="480792"/>
                    <a:pt x="393859" y="482155"/>
                  </a:cubicBezTo>
                  <a:cubicBezTo>
                    <a:pt x="390893" y="500187"/>
                    <a:pt x="373586" y="515415"/>
                    <a:pt x="357641" y="522547"/>
                  </a:cubicBezTo>
                  <a:cubicBezTo>
                    <a:pt x="318378" y="540099"/>
                    <a:pt x="279997" y="520384"/>
                    <a:pt x="263490" y="482155"/>
                  </a:cubicBezTo>
                  <a:cubicBezTo>
                    <a:pt x="217417" y="468049"/>
                    <a:pt x="195382" y="512289"/>
                    <a:pt x="138251" y="504756"/>
                  </a:cubicBezTo>
                  <a:cubicBezTo>
                    <a:pt x="129036" y="503553"/>
                    <a:pt x="103716" y="501630"/>
                    <a:pt x="109565" y="486322"/>
                  </a:cubicBezTo>
                  <a:cubicBezTo>
                    <a:pt x="111167" y="482074"/>
                    <a:pt x="114292" y="479991"/>
                    <a:pt x="118219" y="478147"/>
                  </a:cubicBezTo>
                  <a:cubicBezTo>
                    <a:pt x="123026" y="478308"/>
                    <a:pt x="127834" y="479510"/>
                    <a:pt x="132561" y="480311"/>
                  </a:cubicBezTo>
                  <a:cubicBezTo>
                    <a:pt x="164773" y="485841"/>
                    <a:pt x="174228" y="479270"/>
                    <a:pt x="202673" y="465484"/>
                  </a:cubicBezTo>
                  <a:cubicBezTo>
                    <a:pt x="218779" y="457630"/>
                    <a:pt x="233923" y="456188"/>
                    <a:pt x="251552" y="456348"/>
                  </a:cubicBezTo>
                  <a:cubicBezTo>
                    <a:pt x="247705" y="447773"/>
                    <a:pt x="243058" y="439517"/>
                    <a:pt x="238891" y="431102"/>
                  </a:cubicBezTo>
                  <a:lnTo>
                    <a:pt x="220382" y="393434"/>
                  </a:lnTo>
                  <a:cubicBezTo>
                    <a:pt x="205879" y="364021"/>
                    <a:pt x="207802" y="369150"/>
                    <a:pt x="207802" y="336211"/>
                  </a:cubicBezTo>
                  <a:lnTo>
                    <a:pt x="207802" y="269610"/>
                  </a:lnTo>
                  <a:cubicBezTo>
                    <a:pt x="191696" y="248933"/>
                    <a:pt x="152513" y="212387"/>
                    <a:pt x="132882" y="194354"/>
                  </a:cubicBezTo>
                  <a:close/>
                  <a:moveTo>
                    <a:pt x="23107" y="22924"/>
                  </a:moveTo>
                  <a:lnTo>
                    <a:pt x="23107" y="122705"/>
                  </a:lnTo>
                  <a:cubicBezTo>
                    <a:pt x="23107" y="138894"/>
                    <a:pt x="22305" y="155484"/>
                    <a:pt x="23107" y="171673"/>
                  </a:cubicBezTo>
                  <a:cubicBezTo>
                    <a:pt x="36809" y="171673"/>
                    <a:pt x="139052" y="170551"/>
                    <a:pt x="143299" y="172635"/>
                  </a:cubicBezTo>
                  <a:cubicBezTo>
                    <a:pt x="147545" y="174719"/>
                    <a:pt x="162369" y="190748"/>
                    <a:pt x="166535" y="194915"/>
                  </a:cubicBezTo>
                  <a:lnTo>
                    <a:pt x="198266" y="226973"/>
                  </a:lnTo>
                  <a:cubicBezTo>
                    <a:pt x="207401" y="236110"/>
                    <a:pt x="216615" y="245086"/>
                    <a:pt x="225269" y="254703"/>
                  </a:cubicBezTo>
                  <a:lnTo>
                    <a:pt x="431919" y="254703"/>
                  </a:lnTo>
                  <a:cubicBezTo>
                    <a:pt x="452752" y="235629"/>
                    <a:pt x="472143" y="214551"/>
                    <a:pt x="492015" y="194434"/>
                  </a:cubicBezTo>
                  <a:cubicBezTo>
                    <a:pt x="521502" y="164540"/>
                    <a:pt x="508922" y="171994"/>
                    <a:pt x="551951" y="171673"/>
                  </a:cubicBezTo>
                  <a:lnTo>
                    <a:pt x="635844" y="171673"/>
                  </a:lnTo>
                  <a:lnTo>
                    <a:pt x="635844" y="22924"/>
                  </a:lnTo>
                  <a:lnTo>
                    <a:pt x="23107" y="22924"/>
                  </a:lnTo>
                  <a:close/>
                  <a:moveTo>
                    <a:pt x="231039" y="278266"/>
                  </a:moveTo>
                  <a:lnTo>
                    <a:pt x="231039" y="354724"/>
                  </a:lnTo>
                  <a:lnTo>
                    <a:pt x="427272" y="354724"/>
                  </a:lnTo>
                  <a:lnTo>
                    <a:pt x="427272" y="278266"/>
                  </a:lnTo>
                  <a:lnTo>
                    <a:pt x="397224" y="278266"/>
                  </a:lnTo>
                  <a:cubicBezTo>
                    <a:pt x="386006" y="278987"/>
                    <a:pt x="402272" y="321384"/>
                    <a:pt x="388250" y="329799"/>
                  </a:cubicBezTo>
                  <a:cubicBezTo>
                    <a:pt x="364772" y="343744"/>
                    <a:pt x="371182" y="286681"/>
                    <a:pt x="371263" y="278266"/>
                  </a:cubicBezTo>
                  <a:lnTo>
                    <a:pt x="296664" y="278266"/>
                  </a:lnTo>
                  <a:lnTo>
                    <a:pt x="296664" y="306237"/>
                  </a:lnTo>
                  <a:cubicBezTo>
                    <a:pt x="296664" y="311366"/>
                    <a:pt x="297304" y="317136"/>
                    <a:pt x="296343" y="322185"/>
                  </a:cubicBezTo>
                  <a:cubicBezTo>
                    <a:pt x="294740" y="330681"/>
                    <a:pt x="283603" y="334608"/>
                    <a:pt x="277513" y="327876"/>
                  </a:cubicBezTo>
                  <a:cubicBezTo>
                    <a:pt x="272064" y="321865"/>
                    <a:pt x="273587" y="311927"/>
                    <a:pt x="273587" y="304473"/>
                  </a:cubicBezTo>
                  <a:lnTo>
                    <a:pt x="273587" y="278266"/>
                  </a:lnTo>
                  <a:cubicBezTo>
                    <a:pt x="259484" y="278266"/>
                    <a:pt x="245221" y="277865"/>
                    <a:pt x="231039" y="278266"/>
                  </a:cubicBezTo>
                  <a:close/>
                  <a:moveTo>
                    <a:pt x="238731" y="377566"/>
                  </a:moveTo>
                  <a:cubicBezTo>
                    <a:pt x="246663" y="397201"/>
                    <a:pt x="257401" y="415955"/>
                    <a:pt x="266695" y="434949"/>
                  </a:cubicBezTo>
                  <a:lnTo>
                    <a:pt x="282240" y="467488"/>
                  </a:lnTo>
                  <a:cubicBezTo>
                    <a:pt x="294420" y="492814"/>
                    <a:pt x="312609" y="515575"/>
                    <a:pt x="345622" y="502271"/>
                  </a:cubicBezTo>
                  <a:cubicBezTo>
                    <a:pt x="363410" y="495138"/>
                    <a:pt x="369259" y="482155"/>
                    <a:pt x="376471" y="465725"/>
                  </a:cubicBezTo>
                  <a:lnTo>
                    <a:pt x="398986" y="418279"/>
                  </a:lnTo>
                  <a:cubicBezTo>
                    <a:pt x="405477" y="404895"/>
                    <a:pt x="412608" y="391511"/>
                    <a:pt x="417737" y="377485"/>
                  </a:cubicBezTo>
                  <a:lnTo>
                    <a:pt x="238651" y="377485"/>
                  </a:lnTo>
                  <a:close/>
                </a:path>
              </a:pathLst>
            </a:custGeom>
            <a:solidFill>
              <a:srgbClr val="213C83"/>
            </a:solidFill>
            <a:ln w="8013" cap="flat">
              <a:noFill/>
              <a:prstDash val="solid"/>
              <a:miter/>
            </a:ln>
          </p:spPr>
          <p:txBody>
            <a:bodyPr/>
            <a:lstStyle/>
            <a:p>
              <a:endParaRPr lang="en-SA"/>
            </a:p>
          </p:txBody>
        </p:sp>
        <p:sp>
          <p:nvSpPr>
            <p:cNvPr id="182" name="Freeform 181">
              <a:extLst>
                <a:ext uri="{FF2B5EF4-FFF2-40B4-BE49-F238E27FC236}">
                  <a16:creationId xmlns:a16="http://schemas.microsoft.com/office/drawing/2014/main" id="{DC1AC19D-6F4D-05EE-6621-BD943720711D}"/>
                </a:ext>
              </a:extLst>
            </p:cNvPr>
            <p:cNvSpPr/>
            <p:nvPr/>
          </p:nvSpPr>
          <p:spPr>
            <a:xfrm>
              <a:off x="6706382" y="3863004"/>
              <a:ext cx="23213" cy="24447"/>
            </a:xfrm>
            <a:custGeom>
              <a:avLst/>
              <a:gdLst>
                <a:gd name="csX0" fmla="*/ 14409 w 23213"/>
                <a:gd name="csY0" fmla="*/ 24265 h 24447"/>
                <a:gd name="csX1" fmla="*/ 8720 w 23213"/>
                <a:gd name="csY1" fmla="*/ 142 h 24447"/>
                <a:gd name="csX2" fmla="*/ 14409 w 23213"/>
                <a:gd name="csY2" fmla="*/ 24265 h 24447"/>
              </a:gdLst>
              <a:ahLst/>
              <a:cxnLst>
                <a:cxn ang="0">
                  <a:pos x="csX0" y="csY0"/>
                </a:cxn>
                <a:cxn ang="0">
                  <a:pos x="csX1" y="csY1"/>
                </a:cxn>
                <a:cxn ang="0">
                  <a:pos x="csX2" y="csY2"/>
                </a:cxn>
              </a:cxnLst>
              <a:rect l="l" t="t" r="r" b="b"/>
              <a:pathLst>
                <a:path w="23213" h="24447">
                  <a:moveTo>
                    <a:pt x="14409" y="24265"/>
                  </a:moveTo>
                  <a:cubicBezTo>
                    <a:pt x="-1697" y="26589"/>
                    <a:pt x="-5302" y="5992"/>
                    <a:pt x="8720" y="142"/>
                  </a:cubicBezTo>
                  <a:cubicBezTo>
                    <a:pt x="25627" y="-1862"/>
                    <a:pt x="28031" y="17934"/>
                    <a:pt x="14409" y="24265"/>
                  </a:cubicBezTo>
                  <a:close/>
                </a:path>
              </a:pathLst>
            </a:custGeom>
            <a:solidFill>
              <a:srgbClr val="213C83"/>
            </a:solidFill>
            <a:ln w="8013" cap="flat">
              <a:noFill/>
              <a:prstDash val="solid"/>
              <a:miter/>
            </a:ln>
          </p:spPr>
          <p:txBody>
            <a:bodyPr/>
            <a:lstStyle/>
            <a:p>
              <a:endParaRPr lang="en-SA"/>
            </a:p>
          </p:txBody>
        </p:sp>
        <p:sp>
          <p:nvSpPr>
            <p:cNvPr id="183" name="Freeform 182">
              <a:extLst>
                <a:ext uri="{FF2B5EF4-FFF2-40B4-BE49-F238E27FC236}">
                  <a16:creationId xmlns:a16="http://schemas.microsoft.com/office/drawing/2014/main" id="{0262A5FD-7827-DDC7-3B82-E3694A5DCD0B}"/>
                </a:ext>
              </a:extLst>
            </p:cNvPr>
            <p:cNvSpPr/>
            <p:nvPr/>
          </p:nvSpPr>
          <p:spPr>
            <a:xfrm>
              <a:off x="6552458" y="3863092"/>
              <a:ext cx="23780" cy="24181"/>
            </a:xfrm>
            <a:custGeom>
              <a:avLst/>
              <a:gdLst>
                <a:gd name="csX0" fmla="*/ 14087 w 23780"/>
                <a:gd name="csY0" fmla="*/ 24177 h 24181"/>
                <a:gd name="csX1" fmla="*/ 9440 w 23780"/>
                <a:gd name="csY1" fmla="*/ 54 h 24181"/>
                <a:gd name="csX2" fmla="*/ 14087 w 23780"/>
                <a:gd name="csY2" fmla="*/ 24177 h 24181"/>
              </a:gdLst>
              <a:ahLst/>
              <a:cxnLst>
                <a:cxn ang="0">
                  <a:pos x="csX0" y="csY0"/>
                </a:cxn>
                <a:cxn ang="0">
                  <a:pos x="csX1" y="csY1"/>
                </a:cxn>
                <a:cxn ang="0">
                  <a:pos x="csX2" y="csY2"/>
                </a:cxn>
              </a:cxnLst>
              <a:rect l="l" t="t" r="r" b="b"/>
              <a:pathLst>
                <a:path w="23780" h="24181">
                  <a:moveTo>
                    <a:pt x="14087" y="24177"/>
                  </a:moveTo>
                  <a:cubicBezTo>
                    <a:pt x="-1617" y="24498"/>
                    <a:pt x="-5624" y="5824"/>
                    <a:pt x="9440" y="54"/>
                  </a:cubicBezTo>
                  <a:cubicBezTo>
                    <a:pt x="24985" y="-1229"/>
                    <a:pt x="29873" y="20811"/>
                    <a:pt x="14087" y="24177"/>
                  </a:cubicBezTo>
                  <a:close/>
                </a:path>
              </a:pathLst>
            </a:custGeom>
            <a:solidFill>
              <a:srgbClr val="213C83"/>
            </a:solidFill>
            <a:ln w="8013" cap="flat">
              <a:noFill/>
              <a:prstDash val="solid"/>
              <a:miter/>
            </a:ln>
          </p:spPr>
          <p:txBody>
            <a:bodyPr/>
            <a:lstStyle/>
            <a:p>
              <a:endParaRPr lang="en-SA"/>
            </a:p>
          </p:txBody>
        </p:sp>
        <p:sp>
          <p:nvSpPr>
            <p:cNvPr id="184" name="Freeform 183">
              <a:extLst>
                <a:ext uri="{FF2B5EF4-FFF2-40B4-BE49-F238E27FC236}">
                  <a16:creationId xmlns:a16="http://schemas.microsoft.com/office/drawing/2014/main" id="{03C289CA-F7E2-CB19-C247-9CF79381C778}"/>
                </a:ext>
              </a:extLst>
            </p:cNvPr>
            <p:cNvSpPr/>
            <p:nvPr/>
          </p:nvSpPr>
          <p:spPr>
            <a:xfrm>
              <a:off x="6629828" y="3871000"/>
              <a:ext cx="23448" cy="24631"/>
            </a:xfrm>
            <a:custGeom>
              <a:avLst/>
              <a:gdLst>
                <a:gd name="csX0" fmla="*/ 13480 w 23448"/>
                <a:gd name="csY0" fmla="*/ 24605 h 24631"/>
                <a:gd name="csX1" fmla="*/ 10115 w 23448"/>
                <a:gd name="csY1" fmla="*/ 0 h 24631"/>
                <a:gd name="csX2" fmla="*/ 13480 w 23448"/>
                <a:gd name="csY2" fmla="*/ 24605 h 24631"/>
              </a:gdLst>
              <a:ahLst/>
              <a:cxnLst>
                <a:cxn ang="0">
                  <a:pos x="csX0" y="csY0"/>
                </a:cxn>
                <a:cxn ang="0">
                  <a:pos x="csX1" y="csY1"/>
                </a:cxn>
                <a:cxn ang="0">
                  <a:pos x="csX2" y="csY2"/>
                </a:cxn>
              </a:cxnLst>
              <a:rect l="l" t="t" r="r" b="b"/>
              <a:pathLst>
                <a:path w="23448" h="24631">
                  <a:moveTo>
                    <a:pt x="13480" y="24605"/>
                  </a:moveTo>
                  <a:cubicBezTo>
                    <a:pt x="-2946" y="25486"/>
                    <a:pt x="-4709" y="4248"/>
                    <a:pt x="10115" y="0"/>
                  </a:cubicBezTo>
                  <a:cubicBezTo>
                    <a:pt x="25820" y="-80"/>
                    <a:pt x="28544" y="21078"/>
                    <a:pt x="13480" y="24605"/>
                  </a:cubicBezTo>
                  <a:close/>
                </a:path>
              </a:pathLst>
            </a:custGeom>
            <a:solidFill>
              <a:srgbClr val="213C83"/>
            </a:solidFill>
            <a:ln w="8013" cap="flat">
              <a:noFill/>
              <a:prstDash val="solid"/>
              <a:miter/>
            </a:ln>
          </p:spPr>
          <p:txBody>
            <a:bodyPr/>
            <a:lstStyle/>
            <a:p>
              <a:endParaRPr lang="en-SA"/>
            </a:p>
          </p:txBody>
        </p:sp>
        <p:sp>
          <p:nvSpPr>
            <p:cNvPr id="185" name="Freeform 184">
              <a:extLst>
                <a:ext uri="{FF2B5EF4-FFF2-40B4-BE49-F238E27FC236}">
                  <a16:creationId xmlns:a16="http://schemas.microsoft.com/office/drawing/2014/main" id="{0732E2A4-4A3B-EB0F-8226-FD21FE171D6F}"/>
                </a:ext>
              </a:extLst>
            </p:cNvPr>
            <p:cNvSpPr/>
            <p:nvPr/>
          </p:nvSpPr>
          <p:spPr>
            <a:xfrm>
              <a:off x="6695521" y="3908885"/>
              <a:ext cx="23551" cy="24788"/>
            </a:xfrm>
            <a:custGeom>
              <a:avLst/>
              <a:gdLst>
                <a:gd name="csX0" fmla="*/ 13732 w 23551"/>
                <a:gd name="csY0" fmla="*/ 24788 h 24788"/>
                <a:gd name="csX1" fmla="*/ 8604 w 23551"/>
                <a:gd name="csY1" fmla="*/ 23 h 24788"/>
                <a:gd name="csX2" fmla="*/ 13732 w 23551"/>
                <a:gd name="csY2" fmla="*/ 24788 h 24788"/>
              </a:gdLst>
              <a:ahLst/>
              <a:cxnLst>
                <a:cxn ang="0">
                  <a:pos x="csX0" y="csY0"/>
                </a:cxn>
                <a:cxn ang="0">
                  <a:pos x="csX1" y="csY1"/>
                </a:cxn>
                <a:cxn ang="0">
                  <a:pos x="csX2" y="csY2"/>
                </a:cxn>
              </a:cxnLst>
              <a:rect l="l" t="t" r="r" b="b"/>
              <a:pathLst>
                <a:path w="23551" h="24788">
                  <a:moveTo>
                    <a:pt x="13732" y="24788"/>
                  </a:moveTo>
                  <a:cubicBezTo>
                    <a:pt x="-2053" y="24147"/>
                    <a:pt x="-4858" y="6275"/>
                    <a:pt x="8604" y="23"/>
                  </a:cubicBezTo>
                  <a:cubicBezTo>
                    <a:pt x="25992" y="-778"/>
                    <a:pt x="28876" y="19258"/>
                    <a:pt x="13732" y="24788"/>
                  </a:cubicBezTo>
                  <a:close/>
                </a:path>
              </a:pathLst>
            </a:custGeom>
            <a:solidFill>
              <a:srgbClr val="213C83"/>
            </a:solidFill>
            <a:ln w="8013" cap="flat">
              <a:noFill/>
              <a:prstDash val="solid"/>
              <a:miter/>
            </a:ln>
          </p:spPr>
          <p:txBody>
            <a:bodyPr/>
            <a:lstStyle/>
            <a:p>
              <a:endParaRPr lang="en-SA"/>
            </a:p>
          </p:txBody>
        </p:sp>
        <p:sp>
          <p:nvSpPr>
            <p:cNvPr id="186" name="Freeform 185">
              <a:extLst>
                <a:ext uri="{FF2B5EF4-FFF2-40B4-BE49-F238E27FC236}">
                  <a16:creationId xmlns:a16="http://schemas.microsoft.com/office/drawing/2014/main" id="{07E1497F-754A-2CA2-0F52-6E21226F4EA7}"/>
                </a:ext>
              </a:extLst>
            </p:cNvPr>
            <p:cNvSpPr/>
            <p:nvPr/>
          </p:nvSpPr>
          <p:spPr>
            <a:xfrm>
              <a:off x="6565684" y="3910467"/>
              <a:ext cx="23563" cy="23608"/>
            </a:xfrm>
            <a:custGeom>
              <a:avLst/>
              <a:gdLst>
                <a:gd name="csX0" fmla="*/ 15525 w 23563"/>
                <a:gd name="csY0" fmla="*/ 23206 h 23608"/>
                <a:gd name="csX1" fmla="*/ 8073 w 23563"/>
                <a:gd name="csY1" fmla="*/ 525 h 23608"/>
                <a:gd name="csX2" fmla="*/ 15525 w 23563"/>
                <a:gd name="csY2" fmla="*/ 23206 h 23608"/>
              </a:gdLst>
              <a:ahLst/>
              <a:cxnLst>
                <a:cxn ang="0">
                  <a:pos x="csX0" y="csY0"/>
                </a:cxn>
                <a:cxn ang="0">
                  <a:pos x="csX1" y="csY1"/>
                </a:cxn>
                <a:cxn ang="0">
                  <a:pos x="csX2" y="csY2"/>
                </a:cxn>
              </a:cxnLst>
              <a:rect l="l" t="t" r="r" b="b"/>
              <a:pathLst>
                <a:path w="23563" h="23608">
                  <a:moveTo>
                    <a:pt x="15525" y="23206"/>
                  </a:moveTo>
                  <a:cubicBezTo>
                    <a:pt x="941" y="26813"/>
                    <a:pt x="-6911" y="5093"/>
                    <a:pt x="8073" y="525"/>
                  </a:cubicBezTo>
                  <a:cubicBezTo>
                    <a:pt x="24179" y="-3482"/>
                    <a:pt x="29467" y="16554"/>
                    <a:pt x="15525" y="23206"/>
                  </a:cubicBezTo>
                  <a:close/>
                </a:path>
              </a:pathLst>
            </a:custGeom>
            <a:solidFill>
              <a:srgbClr val="213C83"/>
            </a:solidFill>
            <a:ln w="8013" cap="flat">
              <a:noFill/>
              <a:prstDash val="solid"/>
              <a:miter/>
            </a:ln>
          </p:spPr>
          <p:txBody>
            <a:bodyPr/>
            <a:lstStyle/>
            <a:p>
              <a:endParaRPr lang="en-SA"/>
            </a:p>
          </p:txBody>
        </p:sp>
        <p:sp>
          <p:nvSpPr>
            <p:cNvPr id="187" name="Freeform 186">
              <a:extLst>
                <a:ext uri="{FF2B5EF4-FFF2-40B4-BE49-F238E27FC236}">
                  <a16:creationId xmlns:a16="http://schemas.microsoft.com/office/drawing/2014/main" id="{39714845-CFBE-AC21-D1F2-6F447E4369D7}"/>
                </a:ext>
              </a:extLst>
            </p:cNvPr>
            <p:cNvSpPr/>
            <p:nvPr/>
          </p:nvSpPr>
          <p:spPr>
            <a:xfrm>
              <a:off x="6628851" y="3931574"/>
              <a:ext cx="24120" cy="24512"/>
            </a:xfrm>
            <a:custGeom>
              <a:avLst/>
              <a:gdLst>
                <a:gd name="csX0" fmla="*/ 14457 w 24120"/>
                <a:gd name="csY0" fmla="*/ 24379 h 24512"/>
                <a:gd name="csX1" fmla="*/ 11091 w 24120"/>
                <a:gd name="csY1" fmla="*/ 95 h 24512"/>
                <a:gd name="csX2" fmla="*/ 14457 w 24120"/>
                <a:gd name="csY2" fmla="*/ 24379 h 24512"/>
              </a:gdLst>
              <a:ahLst/>
              <a:cxnLst>
                <a:cxn ang="0">
                  <a:pos x="csX0" y="csY0"/>
                </a:cxn>
                <a:cxn ang="0">
                  <a:pos x="csX1" y="csY1"/>
                </a:cxn>
                <a:cxn ang="0">
                  <a:pos x="csX2" y="csY2"/>
                </a:cxn>
              </a:cxnLst>
              <a:rect l="l" t="t" r="r" b="b"/>
              <a:pathLst>
                <a:path w="24120" h="24512">
                  <a:moveTo>
                    <a:pt x="14457" y="24379"/>
                  </a:moveTo>
                  <a:cubicBezTo>
                    <a:pt x="-1249" y="26383"/>
                    <a:pt x="-6697" y="5145"/>
                    <a:pt x="11091" y="95"/>
                  </a:cubicBezTo>
                  <a:cubicBezTo>
                    <a:pt x="25675" y="-1588"/>
                    <a:pt x="29681" y="19491"/>
                    <a:pt x="14457" y="24379"/>
                  </a:cubicBezTo>
                  <a:close/>
                </a:path>
              </a:pathLst>
            </a:custGeom>
            <a:solidFill>
              <a:srgbClr val="213C83"/>
            </a:solidFill>
            <a:ln w="8013" cap="flat">
              <a:noFill/>
              <a:prstDash val="solid"/>
              <a:miter/>
            </a:ln>
          </p:spPr>
          <p:txBody>
            <a:bodyPr/>
            <a:lstStyle/>
            <a:p>
              <a:endParaRPr lang="en-SA"/>
            </a:p>
          </p:txBody>
        </p:sp>
        <p:sp>
          <p:nvSpPr>
            <p:cNvPr id="188" name="Freeform 187">
              <a:extLst>
                <a:ext uri="{FF2B5EF4-FFF2-40B4-BE49-F238E27FC236}">
                  <a16:creationId xmlns:a16="http://schemas.microsoft.com/office/drawing/2014/main" id="{E2DCE910-6DD4-B9A2-8583-5567BD83011A}"/>
                </a:ext>
              </a:extLst>
            </p:cNvPr>
            <p:cNvSpPr/>
            <p:nvPr/>
          </p:nvSpPr>
          <p:spPr>
            <a:xfrm>
              <a:off x="6681963" y="3954036"/>
              <a:ext cx="23617" cy="24180"/>
            </a:xfrm>
            <a:custGeom>
              <a:avLst/>
              <a:gdLst>
                <a:gd name="csX0" fmla="*/ 14310 w 23617"/>
                <a:gd name="csY0" fmla="*/ 23958 h 24180"/>
                <a:gd name="csX1" fmla="*/ 8941 w 23617"/>
                <a:gd name="csY1" fmla="*/ 315 h 24180"/>
                <a:gd name="csX2" fmla="*/ 14310 w 23617"/>
                <a:gd name="csY2" fmla="*/ 23958 h 24180"/>
              </a:gdLst>
              <a:ahLst/>
              <a:cxnLst>
                <a:cxn ang="0">
                  <a:pos x="csX0" y="csY0"/>
                </a:cxn>
                <a:cxn ang="0">
                  <a:pos x="csX1" y="csY1"/>
                </a:cxn>
                <a:cxn ang="0">
                  <a:pos x="csX2" y="csY2"/>
                </a:cxn>
              </a:cxnLst>
              <a:rect l="l" t="t" r="r" b="b"/>
              <a:pathLst>
                <a:path w="23617" h="24180">
                  <a:moveTo>
                    <a:pt x="14310" y="23958"/>
                  </a:moveTo>
                  <a:cubicBezTo>
                    <a:pt x="-1235" y="26603"/>
                    <a:pt x="-5722" y="4963"/>
                    <a:pt x="8941" y="315"/>
                  </a:cubicBezTo>
                  <a:cubicBezTo>
                    <a:pt x="25447" y="-2891"/>
                    <a:pt x="29133" y="19309"/>
                    <a:pt x="14310" y="23958"/>
                  </a:cubicBezTo>
                  <a:close/>
                </a:path>
              </a:pathLst>
            </a:custGeom>
            <a:solidFill>
              <a:srgbClr val="213C83"/>
            </a:solidFill>
            <a:ln w="8013" cap="flat">
              <a:noFill/>
              <a:prstDash val="solid"/>
              <a:miter/>
            </a:ln>
          </p:spPr>
          <p:txBody>
            <a:bodyPr/>
            <a:lstStyle/>
            <a:p>
              <a:endParaRPr lang="en-SA"/>
            </a:p>
          </p:txBody>
        </p:sp>
        <p:sp>
          <p:nvSpPr>
            <p:cNvPr id="189" name="Freeform 188">
              <a:extLst>
                <a:ext uri="{FF2B5EF4-FFF2-40B4-BE49-F238E27FC236}">
                  <a16:creationId xmlns:a16="http://schemas.microsoft.com/office/drawing/2014/main" id="{666B0AAA-D02B-A400-A857-4A50230267B2}"/>
                </a:ext>
              </a:extLst>
            </p:cNvPr>
            <p:cNvSpPr/>
            <p:nvPr/>
          </p:nvSpPr>
          <p:spPr>
            <a:xfrm>
              <a:off x="6578447" y="3954199"/>
              <a:ext cx="23853" cy="23820"/>
            </a:xfrm>
            <a:custGeom>
              <a:avLst/>
              <a:gdLst>
                <a:gd name="csX0" fmla="*/ 15181 w 23853"/>
                <a:gd name="csY0" fmla="*/ 23794 h 23820"/>
                <a:gd name="csX1" fmla="*/ 8611 w 23853"/>
                <a:gd name="csY1" fmla="*/ 152 h 23820"/>
                <a:gd name="csX2" fmla="*/ 15181 w 23853"/>
                <a:gd name="csY2" fmla="*/ 23794 h 23820"/>
              </a:gdLst>
              <a:ahLst/>
              <a:cxnLst>
                <a:cxn ang="0">
                  <a:pos x="csX0" y="csY0"/>
                </a:cxn>
                <a:cxn ang="0">
                  <a:pos x="csX1" y="csY1"/>
                </a:cxn>
                <a:cxn ang="0">
                  <a:pos x="csX2" y="csY2"/>
                </a:cxn>
              </a:cxnLst>
              <a:rect l="l" t="t" r="r" b="b"/>
              <a:pathLst>
                <a:path w="23853" h="23820">
                  <a:moveTo>
                    <a:pt x="15181" y="23794"/>
                  </a:moveTo>
                  <a:cubicBezTo>
                    <a:pt x="-1325" y="24596"/>
                    <a:pt x="-5652" y="6964"/>
                    <a:pt x="8611" y="152"/>
                  </a:cubicBezTo>
                  <a:cubicBezTo>
                    <a:pt x="24396" y="-1932"/>
                    <a:pt x="30085" y="18024"/>
                    <a:pt x="15181" y="23794"/>
                  </a:cubicBezTo>
                  <a:close/>
                </a:path>
              </a:pathLst>
            </a:custGeom>
            <a:solidFill>
              <a:srgbClr val="213C83"/>
            </a:solidFill>
            <a:ln w="8013" cap="flat">
              <a:noFill/>
              <a:prstDash val="solid"/>
              <a:miter/>
            </a:ln>
          </p:spPr>
          <p:txBody>
            <a:bodyPr/>
            <a:lstStyle/>
            <a:p>
              <a:endParaRPr lang="en-SA"/>
            </a:p>
          </p:txBody>
        </p:sp>
        <p:sp>
          <p:nvSpPr>
            <p:cNvPr id="190" name="Freeform 189">
              <a:extLst>
                <a:ext uri="{FF2B5EF4-FFF2-40B4-BE49-F238E27FC236}">
                  <a16:creationId xmlns:a16="http://schemas.microsoft.com/office/drawing/2014/main" id="{3E984BEA-3119-6EC8-6191-426063777ABC}"/>
                </a:ext>
              </a:extLst>
            </p:cNvPr>
            <p:cNvSpPr/>
            <p:nvPr/>
          </p:nvSpPr>
          <p:spPr>
            <a:xfrm>
              <a:off x="6698021" y="4271944"/>
              <a:ext cx="49540" cy="196142"/>
            </a:xfrm>
            <a:custGeom>
              <a:avLst/>
              <a:gdLst>
                <a:gd name="csX0" fmla="*/ 19085 w 49540"/>
                <a:gd name="csY0" fmla="*/ 196056 h 196142"/>
                <a:gd name="csX1" fmla="*/ 5142 w 49540"/>
                <a:gd name="csY1" fmla="*/ 188442 h 196142"/>
                <a:gd name="csX2" fmla="*/ 26136 w 49540"/>
                <a:gd name="csY2" fmla="*/ 146286 h 196142"/>
                <a:gd name="csX3" fmla="*/ 174 w 49540"/>
                <a:gd name="csY3" fmla="*/ 90425 h 196142"/>
                <a:gd name="csX4" fmla="*/ 24614 w 49540"/>
                <a:gd name="csY4" fmla="*/ 49070 h 196142"/>
                <a:gd name="csX5" fmla="*/ 17082 w 49540"/>
                <a:gd name="csY5" fmla="*/ 342 h 196142"/>
                <a:gd name="csX6" fmla="*/ 39197 w 49540"/>
                <a:gd name="csY6" fmla="*/ 69828 h 196142"/>
                <a:gd name="csX7" fmla="*/ 23812 w 49540"/>
                <a:gd name="csY7" fmla="*/ 88501 h 196142"/>
                <a:gd name="csX8" fmla="*/ 42883 w 49540"/>
                <a:gd name="csY8" fmla="*/ 124727 h 196142"/>
                <a:gd name="csX9" fmla="*/ 29742 w 49540"/>
                <a:gd name="csY9" fmla="*/ 187160 h 196142"/>
                <a:gd name="csX10" fmla="*/ 19085 w 49540"/>
                <a:gd name="csY10" fmla="*/ 196056 h 19614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49540" h="196142">
                  <a:moveTo>
                    <a:pt x="19085" y="196056"/>
                  </a:moveTo>
                  <a:cubicBezTo>
                    <a:pt x="13396" y="196697"/>
                    <a:pt x="7547" y="193732"/>
                    <a:pt x="5142" y="188442"/>
                  </a:cubicBezTo>
                  <a:cubicBezTo>
                    <a:pt x="-947" y="175058"/>
                    <a:pt x="28219" y="167764"/>
                    <a:pt x="26136" y="146286"/>
                  </a:cubicBezTo>
                  <a:cubicBezTo>
                    <a:pt x="24133" y="125609"/>
                    <a:pt x="-2390" y="122723"/>
                    <a:pt x="174" y="90425"/>
                  </a:cubicBezTo>
                  <a:cubicBezTo>
                    <a:pt x="2338" y="63897"/>
                    <a:pt x="19165" y="64297"/>
                    <a:pt x="24614" y="49070"/>
                  </a:cubicBezTo>
                  <a:cubicBezTo>
                    <a:pt x="32867" y="26068"/>
                    <a:pt x="-11924" y="10761"/>
                    <a:pt x="17082" y="342"/>
                  </a:cubicBezTo>
                  <a:cubicBezTo>
                    <a:pt x="36312" y="-4467"/>
                    <a:pt x="62675" y="42578"/>
                    <a:pt x="39197" y="69828"/>
                  </a:cubicBezTo>
                  <a:cubicBezTo>
                    <a:pt x="33908" y="75999"/>
                    <a:pt x="26056" y="80246"/>
                    <a:pt x="23812" y="88501"/>
                  </a:cubicBezTo>
                  <a:cubicBezTo>
                    <a:pt x="18604" y="107335"/>
                    <a:pt x="35671" y="111182"/>
                    <a:pt x="42883" y="124727"/>
                  </a:cubicBezTo>
                  <a:cubicBezTo>
                    <a:pt x="56264" y="149572"/>
                    <a:pt x="48251" y="168887"/>
                    <a:pt x="29742" y="187160"/>
                  </a:cubicBezTo>
                  <a:cubicBezTo>
                    <a:pt x="26457" y="190446"/>
                    <a:pt x="23251" y="193892"/>
                    <a:pt x="19085" y="196056"/>
                  </a:cubicBezTo>
                  <a:close/>
                </a:path>
              </a:pathLst>
            </a:custGeom>
            <a:solidFill>
              <a:srgbClr val="213C83"/>
            </a:solidFill>
            <a:ln w="8013" cap="flat">
              <a:noFill/>
              <a:prstDash val="solid"/>
              <a:miter/>
            </a:ln>
          </p:spPr>
          <p:txBody>
            <a:bodyPr/>
            <a:lstStyle/>
            <a:p>
              <a:endParaRPr lang="en-SA"/>
            </a:p>
          </p:txBody>
        </p:sp>
        <p:sp>
          <p:nvSpPr>
            <p:cNvPr id="191" name="Freeform 190">
              <a:extLst>
                <a:ext uri="{FF2B5EF4-FFF2-40B4-BE49-F238E27FC236}">
                  <a16:creationId xmlns:a16="http://schemas.microsoft.com/office/drawing/2014/main" id="{BC42B2DE-D7AC-5F88-2F17-E43FB95467D4}"/>
                </a:ext>
              </a:extLst>
            </p:cNvPr>
            <p:cNvSpPr/>
            <p:nvPr/>
          </p:nvSpPr>
          <p:spPr>
            <a:xfrm>
              <a:off x="6789246" y="4272225"/>
              <a:ext cx="44906" cy="139272"/>
            </a:xfrm>
            <a:custGeom>
              <a:avLst/>
              <a:gdLst>
                <a:gd name="csX0" fmla="*/ 18003 w 44906"/>
                <a:gd name="csY0" fmla="*/ 139193 h 139272"/>
                <a:gd name="csX1" fmla="*/ 18163 w 44906"/>
                <a:gd name="csY1" fmla="*/ 106333 h 139272"/>
                <a:gd name="csX2" fmla="*/ 1577 w 44906"/>
                <a:gd name="csY2" fmla="*/ 55761 h 139272"/>
                <a:gd name="csX3" fmla="*/ 27698 w 44906"/>
                <a:gd name="csY3" fmla="*/ 141 h 139272"/>
                <a:gd name="csX4" fmla="*/ 39958 w 44906"/>
                <a:gd name="csY4" fmla="*/ 7034 h 139272"/>
                <a:gd name="csX5" fmla="*/ 25455 w 44906"/>
                <a:gd name="csY5" fmla="*/ 33401 h 139272"/>
                <a:gd name="csX6" fmla="*/ 38115 w 44906"/>
                <a:gd name="csY6" fmla="*/ 118756 h 139272"/>
                <a:gd name="csX7" fmla="*/ 18083 w 44906"/>
                <a:gd name="csY7" fmla="*/ 139273 h 13927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44906" h="139272">
                  <a:moveTo>
                    <a:pt x="18003" y="139193"/>
                  </a:moveTo>
                  <a:cubicBezTo>
                    <a:pt x="-10042" y="138551"/>
                    <a:pt x="15359" y="111623"/>
                    <a:pt x="18163" y="106333"/>
                  </a:cubicBezTo>
                  <a:cubicBezTo>
                    <a:pt x="29461" y="84934"/>
                    <a:pt x="7105" y="73634"/>
                    <a:pt x="1577" y="55761"/>
                  </a:cubicBezTo>
                  <a:cubicBezTo>
                    <a:pt x="-4433" y="36286"/>
                    <a:pt x="7266" y="6473"/>
                    <a:pt x="27698" y="141"/>
                  </a:cubicBezTo>
                  <a:cubicBezTo>
                    <a:pt x="33147" y="-580"/>
                    <a:pt x="38115" y="1423"/>
                    <a:pt x="39958" y="7034"/>
                  </a:cubicBezTo>
                  <a:cubicBezTo>
                    <a:pt x="43323" y="17372"/>
                    <a:pt x="29621" y="25226"/>
                    <a:pt x="25455" y="33401"/>
                  </a:cubicBezTo>
                  <a:cubicBezTo>
                    <a:pt x="12795" y="58326"/>
                    <a:pt x="62394" y="73714"/>
                    <a:pt x="38115" y="118756"/>
                  </a:cubicBezTo>
                  <a:cubicBezTo>
                    <a:pt x="34269" y="125888"/>
                    <a:pt x="26016" y="136869"/>
                    <a:pt x="18083" y="139273"/>
                  </a:cubicBezTo>
                  <a:close/>
                </a:path>
              </a:pathLst>
            </a:custGeom>
            <a:solidFill>
              <a:srgbClr val="213C83"/>
            </a:solidFill>
            <a:ln w="8013" cap="flat">
              <a:noFill/>
              <a:prstDash val="solid"/>
              <a:miter/>
            </a:ln>
          </p:spPr>
          <p:txBody>
            <a:bodyPr/>
            <a:lstStyle/>
            <a:p>
              <a:endParaRPr lang="en-SA"/>
            </a:p>
          </p:txBody>
        </p:sp>
        <p:sp>
          <p:nvSpPr>
            <p:cNvPr id="192" name="Freeform 191">
              <a:extLst>
                <a:ext uri="{FF2B5EF4-FFF2-40B4-BE49-F238E27FC236}">
                  <a16:creationId xmlns:a16="http://schemas.microsoft.com/office/drawing/2014/main" id="{A9C87C4B-68F1-15D4-2572-958FC4906658}"/>
                </a:ext>
              </a:extLst>
            </p:cNvPr>
            <p:cNvSpPr/>
            <p:nvPr/>
          </p:nvSpPr>
          <p:spPr>
            <a:xfrm>
              <a:off x="6443515" y="4272229"/>
              <a:ext cx="45041" cy="136200"/>
            </a:xfrm>
            <a:custGeom>
              <a:avLst/>
              <a:gdLst>
                <a:gd name="csX0" fmla="*/ 33848 w 45041"/>
                <a:gd name="csY0" fmla="*/ 136062 h 136200"/>
                <a:gd name="csX1" fmla="*/ 6444 w 45041"/>
                <a:gd name="csY1" fmla="*/ 113782 h 136200"/>
                <a:gd name="csX2" fmla="*/ 21108 w 45041"/>
                <a:gd name="csY2" fmla="*/ 48544 h 136200"/>
                <a:gd name="csX3" fmla="*/ 12854 w 45041"/>
                <a:gd name="csY3" fmla="*/ 56 h 136200"/>
                <a:gd name="csX4" fmla="*/ 39858 w 45041"/>
                <a:gd name="csY4" fmla="*/ 24420 h 136200"/>
                <a:gd name="csX5" fmla="*/ 24073 w 45041"/>
                <a:gd name="csY5" fmla="*/ 89178 h 136200"/>
                <a:gd name="csX6" fmla="*/ 33928 w 45041"/>
                <a:gd name="csY6" fmla="*/ 136142 h 136200"/>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45041" h="136200">
                  <a:moveTo>
                    <a:pt x="33848" y="136062"/>
                  </a:moveTo>
                  <a:cubicBezTo>
                    <a:pt x="22390" y="137826"/>
                    <a:pt x="11492" y="122277"/>
                    <a:pt x="6444" y="113782"/>
                  </a:cubicBezTo>
                  <a:cubicBezTo>
                    <a:pt x="-12546" y="81483"/>
                    <a:pt x="15980" y="69862"/>
                    <a:pt x="21108" y="48544"/>
                  </a:cubicBezTo>
                  <a:cubicBezTo>
                    <a:pt x="26316" y="26584"/>
                    <a:pt x="-11344" y="13441"/>
                    <a:pt x="12854" y="56"/>
                  </a:cubicBezTo>
                  <a:cubicBezTo>
                    <a:pt x="25114" y="-1066"/>
                    <a:pt x="35290" y="14803"/>
                    <a:pt x="39858" y="24420"/>
                  </a:cubicBezTo>
                  <a:cubicBezTo>
                    <a:pt x="55723" y="57360"/>
                    <a:pt x="30723" y="69061"/>
                    <a:pt x="24073" y="89178"/>
                  </a:cubicBezTo>
                  <a:cubicBezTo>
                    <a:pt x="18063" y="107290"/>
                    <a:pt x="62454" y="126204"/>
                    <a:pt x="33928" y="136142"/>
                  </a:cubicBezTo>
                  <a:close/>
                </a:path>
              </a:pathLst>
            </a:custGeom>
            <a:solidFill>
              <a:srgbClr val="213C83"/>
            </a:solidFill>
            <a:ln w="8013" cap="flat">
              <a:noFill/>
              <a:prstDash val="solid"/>
              <a:miter/>
            </a:ln>
          </p:spPr>
          <p:txBody>
            <a:bodyPr/>
            <a:lstStyle/>
            <a:p>
              <a:endParaRPr lang="en-SA"/>
            </a:p>
          </p:txBody>
        </p:sp>
        <p:sp>
          <p:nvSpPr>
            <p:cNvPr id="193" name="Freeform 192">
              <a:extLst>
                <a:ext uri="{FF2B5EF4-FFF2-40B4-BE49-F238E27FC236}">
                  <a16:creationId xmlns:a16="http://schemas.microsoft.com/office/drawing/2014/main" id="{5AC30A69-F66A-31EA-2AD6-89FB50FD667E}"/>
                </a:ext>
              </a:extLst>
            </p:cNvPr>
            <p:cNvSpPr/>
            <p:nvPr/>
          </p:nvSpPr>
          <p:spPr>
            <a:xfrm>
              <a:off x="6529076" y="4272366"/>
              <a:ext cx="48793" cy="195713"/>
            </a:xfrm>
            <a:custGeom>
              <a:avLst/>
              <a:gdLst>
                <a:gd name="csX0" fmla="*/ 18479 w 48793"/>
                <a:gd name="csY0" fmla="*/ 195634 h 195713"/>
                <a:gd name="csX1" fmla="*/ 5578 w 48793"/>
                <a:gd name="csY1" fmla="*/ 186417 h 195713"/>
                <a:gd name="csX2" fmla="*/ 25850 w 48793"/>
                <a:gd name="csY2" fmla="*/ 149069 h 195713"/>
                <a:gd name="csX3" fmla="*/ 11187 w 48793"/>
                <a:gd name="csY3" fmla="*/ 64837 h 195713"/>
                <a:gd name="csX4" fmla="*/ 8543 w 48793"/>
                <a:gd name="csY4" fmla="*/ 14266 h 195713"/>
                <a:gd name="csX5" fmla="*/ 18559 w 48793"/>
                <a:gd name="csY5" fmla="*/ 0 h 195713"/>
                <a:gd name="csX6" fmla="*/ 44761 w 48793"/>
                <a:gd name="csY6" fmla="*/ 26929 h 195713"/>
                <a:gd name="csX7" fmla="*/ 25690 w 48793"/>
                <a:gd name="csY7" fmla="*/ 84392 h 195713"/>
                <a:gd name="csX8" fmla="*/ 44520 w 48793"/>
                <a:gd name="csY8" fmla="*/ 167663 h 195713"/>
                <a:gd name="csX9" fmla="*/ 18639 w 48793"/>
                <a:gd name="csY9" fmla="*/ 195714 h 19571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Lst>
              <a:rect l="l" t="t" r="r" b="b"/>
              <a:pathLst>
                <a:path w="48793" h="195713">
                  <a:moveTo>
                    <a:pt x="18479" y="195634"/>
                  </a:moveTo>
                  <a:cubicBezTo>
                    <a:pt x="12870" y="195393"/>
                    <a:pt x="7021" y="192187"/>
                    <a:pt x="5578" y="186417"/>
                  </a:cubicBezTo>
                  <a:cubicBezTo>
                    <a:pt x="2533" y="174235"/>
                    <a:pt x="25210" y="167743"/>
                    <a:pt x="25850" y="149069"/>
                  </a:cubicBezTo>
                  <a:cubicBezTo>
                    <a:pt x="26411" y="130236"/>
                    <a:pt x="-20944" y="103066"/>
                    <a:pt x="11187" y="64837"/>
                  </a:cubicBezTo>
                  <a:cubicBezTo>
                    <a:pt x="42277" y="27810"/>
                    <a:pt x="15915" y="38950"/>
                    <a:pt x="8543" y="14266"/>
                  </a:cubicBezTo>
                  <a:cubicBezTo>
                    <a:pt x="6299" y="6812"/>
                    <a:pt x="11748" y="1603"/>
                    <a:pt x="18559" y="0"/>
                  </a:cubicBezTo>
                  <a:cubicBezTo>
                    <a:pt x="29937" y="0"/>
                    <a:pt x="40995" y="17631"/>
                    <a:pt x="44761" y="26929"/>
                  </a:cubicBezTo>
                  <a:cubicBezTo>
                    <a:pt x="58142" y="60269"/>
                    <a:pt x="32181" y="68123"/>
                    <a:pt x="25690" y="84392"/>
                  </a:cubicBezTo>
                  <a:cubicBezTo>
                    <a:pt x="13511" y="114767"/>
                    <a:pt x="63270" y="122541"/>
                    <a:pt x="44520" y="167663"/>
                  </a:cubicBezTo>
                  <a:cubicBezTo>
                    <a:pt x="40835" y="176479"/>
                    <a:pt x="27373" y="192107"/>
                    <a:pt x="18639" y="195714"/>
                  </a:cubicBezTo>
                  <a:close/>
                </a:path>
              </a:pathLst>
            </a:custGeom>
            <a:solidFill>
              <a:srgbClr val="213C83"/>
            </a:solidFill>
            <a:ln w="8013" cap="flat">
              <a:noFill/>
              <a:prstDash val="solid"/>
              <a:miter/>
            </a:ln>
          </p:spPr>
          <p:txBody>
            <a:bodyPr/>
            <a:lstStyle/>
            <a:p>
              <a:endParaRPr lang="en-SA"/>
            </a:p>
          </p:txBody>
        </p:sp>
        <p:sp>
          <p:nvSpPr>
            <p:cNvPr id="194" name="Freeform 193">
              <a:extLst>
                <a:ext uri="{FF2B5EF4-FFF2-40B4-BE49-F238E27FC236}">
                  <a16:creationId xmlns:a16="http://schemas.microsoft.com/office/drawing/2014/main" id="{DF7BFE72-9F09-3A59-F65A-E3B201F3AF11}"/>
                </a:ext>
              </a:extLst>
            </p:cNvPr>
            <p:cNvSpPr/>
            <p:nvPr/>
          </p:nvSpPr>
          <p:spPr>
            <a:xfrm>
              <a:off x="6614025" y="4273905"/>
              <a:ext cx="51040" cy="227940"/>
            </a:xfrm>
            <a:custGeom>
              <a:avLst/>
              <a:gdLst>
                <a:gd name="csX0" fmla="*/ 17424 w 51040"/>
                <a:gd name="csY0" fmla="*/ 227194 h 227940"/>
                <a:gd name="csX1" fmla="*/ 1399 w 51040"/>
                <a:gd name="csY1" fmla="*/ 204994 h 227940"/>
                <a:gd name="csX2" fmla="*/ 18065 w 51040"/>
                <a:gd name="csY2" fmla="*/ 164601 h 227940"/>
                <a:gd name="csX3" fmla="*/ 5966 w 51040"/>
                <a:gd name="csY3" fmla="*/ 114991 h 227940"/>
                <a:gd name="csX4" fmla="*/ 23995 w 51040"/>
                <a:gd name="csY4" fmla="*/ 46468 h 227940"/>
                <a:gd name="csX5" fmla="*/ 14780 w 51040"/>
                <a:gd name="csY5" fmla="*/ 63 h 227940"/>
                <a:gd name="csX6" fmla="*/ 40261 w 51040"/>
                <a:gd name="csY6" fmla="*/ 17936 h 227940"/>
                <a:gd name="csX7" fmla="*/ 22793 w 51040"/>
                <a:gd name="csY7" fmla="*/ 89425 h 227940"/>
                <a:gd name="csX8" fmla="*/ 40501 w 51040"/>
                <a:gd name="csY8" fmla="*/ 173978 h 227940"/>
                <a:gd name="csX9" fmla="*/ 25517 w 51040"/>
                <a:gd name="csY9" fmla="*/ 191690 h 227940"/>
                <a:gd name="csX10" fmla="*/ 17424 w 51040"/>
                <a:gd name="csY10" fmla="*/ 227274 h 22794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51040" h="227940">
                  <a:moveTo>
                    <a:pt x="17424" y="227194"/>
                  </a:moveTo>
                  <a:cubicBezTo>
                    <a:pt x="1318" y="231442"/>
                    <a:pt x="1318" y="216695"/>
                    <a:pt x="1399" y="204994"/>
                  </a:cubicBezTo>
                  <a:cubicBezTo>
                    <a:pt x="1639" y="185759"/>
                    <a:pt x="4523" y="178065"/>
                    <a:pt x="18065" y="164601"/>
                  </a:cubicBezTo>
                  <a:cubicBezTo>
                    <a:pt x="41062" y="141759"/>
                    <a:pt x="14940" y="132543"/>
                    <a:pt x="5966" y="114991"/>
                  </a:cubicBezTo>
                  <a:cubicBezTo>
                    <a:pt x="-13025" y="77644"/>
                    <a:pt x="18947" y="63298"/>
                    <a:pt x="23995" y="46468"/>
                  </a:cubicBezTo>
                  <a:cubicBezTo>
                    <a:pt x="29764" y="27233"/>
                    <a:pt x="-10300" y="11684"/>
                    <a:pt x="14780" y="63"/>
                  </a:cubicBezTo>
                  <a:cubicBezTo>
                    <a:pt x="25998" y="-898"/>
                    <a:pt x="34571" y="9280"/>
                    <a:pt x="40261" y="17936"/>
                  </a:cubicBezTo>
                  <a:cubicBezTo>
                    <a:pt x="65260" y="55844"/>
                    <a:pt x="25757" y="73155"/>
                    <a:pt x="22793" y="89425"/>
                  </a:cubicBezTo>
                  <a:cubicBezTo>
                    <a:pt x="18786" y="111705"/>
                    <a:pt x="73273" y="134226"/>
                    <a:pt x="40501" y="173978"/>
                  </a:cubicBezTo>
                  <a:cubicBezTo>
                    <a:pt x="35533" y="179989"/>
                    <a:pt x="28562" y="184237"/>
                    <a:pt x="25517" y="191690"/>
                  </a:cubicBezTo>
                  <a:cubicBezTo>
                    <a:pt x="20789" y="203391"/>
                    <a:pt x="29283" y="219019"/>
                    <a:pt x="17424" y="227274"/>
                  </a:cubicBezTo>
                  <a:close/>
                </a:path>
              </a:pathLst>
            </a:custGeom>
            <a:solidFill>
              <a:srgbClr val="213C83"/>
            </a:solidFill>
            <a:ln w="8013" cap="flat">
              <a:noFill/>
              <a:prstDash val="solid"/>
              <a:miter/>
            </a:ln>
          </p:spPr>
          <p:txBody>
            <a:bodyPr/>
            <a:lstStyle/>
            <a:p>
              <a:endParaRPr lang="en-SA"/>
            </a:p>
          </p:txBody>
        </p:sp>
      </p:grpSp>
      <p:grpSp>
        <p:nvGrpSpPr>
          <p:cNvPr id="195" name="Graphic 3">
            <a:extLst>
              <a:ext uri="{FF2B5EF4-FFF2-40B4-BE49-F238E27FC236}">
                <a16:creationId xmlns:a16="http://schemas.microsoft.com/office/drawing/2014/main" id="{7E3ABA4B-537C-DFCF-F732-B76F47E2736E}"/>
              </a:ext>
            </a:extLst>
          </p:cNvPr>
          <p:cNvGrpSpPr/>
          <p:nvPr/>
        </p:nvGrpSpPr>
        <p:grpSpPr>
          <a:xfrm>
            <a:off x="8237474" y="4450053"/>
            <a:ext cx="458415" cy="600813"/>
            <a:chOff x="7509686" y="3712794"/>
            <a:chExt cx="622263" cy="815557"/>
          </a:xfrm>
          <a:solidFill>
            <a:srgbClr val="213C83"/>
          </a:solidFill>
        </p:grpSpPr>
        <p:sp>
          <p:nvSpPr>
            <p:cNvPr id="196" name="Freeform 195">
              <a:extLst>
                <a:ext uri="{FF2B5EF4-FFF2-40B4-BE49-F238E27FC236}">
                  <a16:creationId xmlns:a16="http://schemas.microsoft.com/office/drawing/2014/main" id="{95DDA2F6-13AD-14E5-8E2D-0EBE086AECE3}"/>
                </a:ext>
              </a:extLst>
            </p:cNvPr>
            <p:cNvSpPr/>
            <p:nvPr/>
          </p:nvSpPr>
          <p:spPr>
            <a:xfrm>
              <a:off x="7674790" y="3712794"/>
              <a:ext cx="294934" cy="455382"/>
            </a:xfrm>
            <a:custGeom>
              <a:avLst/>
              <a:gdLst>
                <a:gd name="csX0" fmla="*/ 135500 w 294934"/>
                <a:gd name="csY0" fmla="*/ 401927 h 455382"/>
                <a:gd name="csX1" fmla="*/ 6494 w 294934"/>
                <a:gd name="csY1" fmla="*/ 276500 h 455382"/>
                <a:gd name="csX2" fmla="*/ 118513 w 294934"/>
                <a:gd name="csY2" fmla="*/ 25486 h 455382"/>
                <a:gd name="csX3" fmla="*/ 144955 w 294934"/>
                <a:gd name="csY3" fmla="*/ 0 h 455382"/>
                <a:gd name="csX4" fmla="*/ 257454 w 294934"/>
                <a:gd name="csY4" fmla="*/ 133361 h 455382"/>
                <a:gd name="csX5" fmla="*/ 279650 w 294934"/>
                <a:gd name="csY5" fmla="*/ 293330 h 455382"/>
                <a:gd name="csX6" fmla="*/ 157294 w 294934"/>
                <a:gd name="csY6" fmla="*/ 401927 h 455382"/>
                <a:gd name="csX7" fmla="*/ 157294 w 294934"/>
                <a:gd name="csY7" fmla="*/ 447449 h 455382"/>
                <a:gd name="csX8" fmla="*/ 148721 w 294934"/>
                <a:gd name="csY8" fmla="*/ 455303 h 455382"/>
                <a:gd name="csX9" fmla="*/ 135340 w 294934"/>
                <a:gd name="csY9" fmla="*/ 429336 h 455382"/>
                <a:gd name="csX10" fmla="*/ 135340 w 294934"/>
                <a:gd name="csY10" fmla="*/ 401847 h 455382"/>
                <a:gd name="csX11" fmla="*/ 147038 w 294934"/>
                <a:gd name="csY11" fmla="*/ 26849 h 455382"/>
                <a:gd name="csX12" fmla="*/ 20276 w 294934"/>
                <a:gd name="csY12" fmla="*/ 230337 h 455382"/>
                <a:gd name="csX13" fmla="*/ 135420 w 294934"/>
                <a:gd name="csY13" fmla="*/ 376601 h 455382"/>
                <a:gd name="csX14" fmla="*/ 135420 w 294934"/>
                <a:gd name="csY14" fmla="*/ 307276 h 455382"/>
                <a:gd name="csX15" fmla="*/ 147038 w 294934"/>
                <a:gd name="csY15" fmla="*/ 261032 h 455382"/>
                <a:gd name="csX16" fmla="*/ 155211 w 294934"/>
                <a:gd name="csY16" fmla="*/ 265200 h 455382"/>
                <a:gd name="csX17" fmla="*/ 157294 w 294934"/>
                <a:gd name="csY17" fmla="*/ 319137 h 455382"/>
                <a:gd name="csX18" fmla="*/ 157294 w 294934"/>
                <a:gd name="csY18" fmla="*/ 376601 h 455382"/>
                <a:gd name="csX19" fmla="*/ 268512 w 294934"/>
                <a:gd name="csY19" fmla="*/ 265039 h 455382"/>
                <a:gd name="csX20" fmla="*/ 178609 w 294934"/>
                <a:gd name="csY20" fmla="*/ 63715 h 455382"/>
                <a:gd name="csX21" fmla="*/ 146958 w 294934"/>
                <a:gd name="csY21" fmla="*/ 26849 h 45538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Lst>
              <a:rect l="l" t="t" r="r" b="b"/>
              <a:pathLst>
                <a:path w="294934" h="455382">
                  <a:moveTo>
                    <a:pt x="135500" y="401927"/>
                  </a:moveTo>
                  <a:cubicBezTo>
                    <a:pt x="84218" y="374598"/>
                    <a:pt x="26686" y="332281"/>
                    <a:pt x="6494" y="276500"/>
                  </a:cubicBezTo>
                  <a:cubicBezTo>
                    <a:pt x="-24916" y="189543"/>
                    <a:pt x="64988" y="85915"/>
                    <a:pt x="118513" y="25486"/>
                  </a:cubicBezTo>
                  <a:cubicBezTo>
                    <a:pt x="124923" y="18193"/>
                    <a:pt x="136061" y="3206"/>
                    <a:pt x="144955" y="0"/>
                  </a:cubicBezTo>
                  <a:cubicBezTo>
                    <a:pt x="163865" y="1042"/>
                    <a:pt x="247118" y="116531"/>
                    <a:pt x="257454" y="133361"/>
                  </a:cubicBezTo>
                  <a:cubicBezTo>
                    <a:pt x="290627" y="187619"/>
                    <a:pt x="310339" y="233542"/>
                    <a:pt x="279650" y="293330"/>
                  </a:cubicBezTo>
                  <a:cubicBezTo>
                    <a:pt x="253368" y="344623"/>
                    <a:pt x="204810" y="373075"/>
                    <a:pt x="157294" y="401927"/>
                  </a:cubicBezTo>
                  <a:cubicBezTo>
                    <a:pt x="157294" y="416994"/>
                    <a:pt x="158016" y="432382"/>
                    <a:pt x="157294" y="447449"/>
                  </a:cubicBezTo>
                  <a:cubicBezTo>
                    <a:pt x="155051" y="451456"/>
                    <a:pt x="152807" y="453300"/>
                    <a:pt x="148721" y="455303"/>
                  </a:cubicBezTo>
                  <a:cubicBezTo>
                    <a:pt x="132856" y="456666"/>
                    <a:pt x="135340" y="440236"/>
                    <a:pt x="135340" y="429336"/>
                  </a:cubicBezTo>
                  <a:lnTo>
                    <a:pt x="135340" y="401847"/>
                  </a:lnTo>
                  <a:close/>
                  <a:moveTo>
                    <a:pt x="147038" y="26849"/>
                  </a:moveTo>
                  <a:cubicBezTo>
                    <a:pt x="103689" y="65479"/>
                    <a:pt x="23241" y="179124"/>
                    <a:pt x="20276" y="230337"/>
                  </a:cubicBezTo>
                  <a:cubicBezTo>
                    <a:pt x="16670" y="294613"/>
                    <a:pt x="84057" y="349913"/>
                    <a:pt x="135420" y="376601"/>
                  </a:cubicBezTo>
                  <a:lnTo>
                    <a:pt x="135420" y="307276"/>
                  </a:lnTo>
                  <a:cubicBezTo>
                    <a:pt x="135420" y="295254"/>
                    <a:pt x="129650" y="260551"/>
                    <a:pt x="147038" y="261032"/>
                  </a:cubicBezTo>
                  <a:cubicBezTo>
                    <a:pt x="150243" y="261914"/>
                    <a:pt x="152727" y="262876"/>
                    <a:pt x="155211" y="265200"/>
                  </a:cubicBezTo>
                  <a:cubicBezTo>
                    <a:pt x="158897" y="275698"/>
                    <a:pt x="157294" y="306394"/>
                    <a:pt x="157294" y="319137"/>
                  </a:cubicBezTo>
                  <a:lnTo>
                    <a:pt x="157294" y="376601"/>
                  </a:lnTo>
                  <a:cubicBezTo>
                    <a:pt x="200644" y="355042"/>
                    <a:pt x="253208" y="310802"/>
                    <a:pt x="268512" y="265039"/>
                  </a:cubicBezTo>
                  <a:cubicBezTo>
                    <a:pt x="290948" y="197718"/>
                    <a:pt x="218993" y="111562"/>
                    <a:pt x="178609" y="63715"/>
                  </a:cubicBezTo>
                  <a:cubicBezTo>
                    <a:pt x="168272" y="51453"/>
                    <a:pt x="156493" y="39672"/>
                    <a:pt x="146958" y="26849"/>
                  </a:cubicBezTo>
                  <a:close/>
                </a:path>
              </a:pathLst>
            </a:custGeom>
            <a:solidFill>
              <a:srgbClr val="213C83"/>
            </a:solidFill>
            <a:ln w="8013" cap="flat">
              <a:noFill/>
              <a:prstDash val="solid"/>
              <a:miter/>
            </a:ln>
          </p:spPr>
          <p:txBody>
            <a:bodyPr/>
            <a:lstStyle/>
            <a:p>
              <a:endParaRPr lang="en-SA"/>
            </a:p>
          </p:txBody>
        </p:sp>
        <p:sp>
          <p:nvSpPr>
            <p:cNvPr id="197" name="Freeform 196">
              <a:extLst>
                <a:ext uri="{FF2B5EF4-FFF2-40B4-BE49-F238E27FC236}">
                  <a16:creationId xmlns:a16="http://schemas.microsoft.com/office/drawing/2014/main" id="{60C8DD40-7434-3279-91E6-995547C55253}"/>
                </a:ext>
              </a:extLst>
            </p:cNvPr>
            <p:cNvSpPr/>
            <p:nvPr/>
          </p:nvSpPr>
          <p:spPr>
            <a:xfrm>
              <a:off x="7999537" y="3878732"/>
              <a:ext cx="132413" cy="50783"/>
            </a:xfrm>
            <a:custGeom>
              <a:avLst/>
              <a:gdLst>
                <a:gd name="csX0" fmla="*/ 124854 w 132413"/>
                <a:gd name="csY0" fmla="*/ 20720 h 50783"/>
                <a:gd name="csX1" fmla="*/ 83027 w 132413"/>
                <a:gd name="csY1" fmla="*/ 47087 h 50783"/>
                <a:gd name="csX2" fmla="*/ 18605 w 132413"/>
                <a:gd name="csY2" fmla="*/ 25448 h 50783"/>
                <a:gd name="csX3" fmla="*/ 496 w 132413"/>
                <a:gd name="csY3" fmla="*/ 13266 h 50783"/>
                <a:gd name="csX4" fmla="*/ 8829 w 132413"/>
                <a:gd name="csY4" fmla="*/ 683 h 50783"/>
                <a:gd name="csX5" fmla="*/ 60431 w 132413"/>
                <a:gd name="csY5" fmla="*/ 28173 h 50783"/>
                <a:gd name="csX6" fmla="*/ 124614 w 132413"/>
                <a:gd name="csY6" fmla="*/ 683 h 50783"/>
                <a:gd name="csX7" fmla="*/ 124934 w 132413"/>
                <a:gd name="csY7" fmla="*/ 20800 h 5078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132413" h="50783">
                  <a:moveTo>
                    <a:pt x="124854" y="20720"/>
                  </a:moveTo>
                  <a:cubicBezTo>
                    <a:pt x="105543" y="27051"/>
                    <a:pt x="101136" y="40596"/>
                    <a:pt x="83027" y="47087"/>
                  </a:cubicBezTo>
                  <a:cubicBezTo>
                    <a:pt x="49133" y="59189"/>
                    <a:pt x="39518" y="38832"/>
                    <a:pt x="18605" y="25448"/>
                  </a:cubicBezTo>
                  <a:cubicBezTo>
                    <a:pt x="12515" y="21601"/>
                    <a:pt x="2899" y="21281"/>
                    <a:pt x="496" y="13266"/>
                  </a:cubicBezTo>
                  <a:cubicBezTo>
                    <a:pt x="-1508" y="6534"/>
                    <a:pt x="2819" y="2286"/>
                    <a:pt x="8829" y="683"/>
                  </a:cubicBezTo>
                  <a:cubicBezTo>
                    <a:pt x="28460" y="-2923"/>
                    <a:pt x="43524" y="24086"/>
                    <a:pt x="60431" y="28173"/>
                  </a:cubicBezTo>
                  <a:cubicBezTo>
                    <a:pt x="85752" y="34264"/>
                    <a:pt x="102338" y="-5648"/>
                    <a:pt x="124614" y="683"/>
                  </a:cubicBezTo>
                  <a:cubicBezTo>
                    <a:pt x="135752" y="3809"/>
                    <a:pt x="134149" y="16552"/>
                    <a:pt x="124934" y="20800"/>
                  </a:cubicBezTo>
                  <a:close/>
                </a:path>
              </a:pathLst>
            </a:custGeom>
            <a:solidFill>
              <a:srgbClr val="213C83"/>
            </a:solidFill>
            <a:ln w="8013" cap="flat">
              <a:noFill/>
              <a:prstDash val="solid"/>
              <a:miter/>
            </a:ln>
          </p:spPr>
          <p:txBody>
            <a:bodyPr/>
            <a:lstStyle/>
            <a:p>
              <a:endParaRPr lang="en-SA"/>
            </a:p>
          </p:txBody>
        </p:sp>
        <p:sp>
          <p:nvSpPr>
            <p:cNvPr id="198" name="Freeform 197">
              <a:extLst>
                <a:ext uri="{FF2B5EF4-FFF2-40B4-BE49-F238E27FC236}">
                  <a16:creationId xmlns:a16="http://schemas.microsoft.com/office/drawing/2014/main" id="{23BC2590-60A7-05A1-6D53-90B3D8AC1AE6}"/>
                </a:ext>
              </a:extLst>
            </p:cNvPr>
            <p:cNvSpPr/>
            <p:nvPr/>
          </p:nvSpPr>
          <p:spPr>
            <a:xfrm>
              <a:off x="7510034" y="3878991"/>
              <a:ext cx="133695" cy="50972"/>
            </a:xfrm>
            <a:custGeom>
              <a:avLst/>
              <a:gdLst>
                <a:gd name="csX0" fmla="*/ 126458 w 133695"/>
                <a:gd name="csY0" fmla="*/ 20461 h 50972"/>
                <a:gd name="csX1" fmla="*/ 87756 w 133695"/>
                <a:gd name="csY1" fmla="*/ 45466 h 50972"/>
                <a:gd name="csX2" fmla="*/ 24615 w 133695"/>
                <a:gd name="csY2" fmla="*/ 30238 h 50972"/>
                <a:gd name="csX3" fmla="*/ 977 w 133695"/>
                <a:gd name="csY3" fmla="*/ 15011 h 50972"/>
                <a:gd name="csX4" fmla="*/ 8670 w 133695"/>
                <a:gd name="csY4" fmla="*/ 424 h 50972"/>
                <a:gd name="csX5" fmla="*/ 59631 w 133695"/>
                <a:gd name="csY5" fmla="*/ 28876 h 50972"/>
                <a:gd name="csX6" fmla="*/ 126538 w 133695"/>
                <a:gd name="csY6" fmla="*/ 985 h 50972"/>
                <a:gd name="csX7" fmla="*/ 126458 w 133695"/>
                <a:gd name="csY7" fmla="*/ 20461 h 5097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133695" h="50972">
                  <a:moveTo>
                    <a:pt x="126458" y="20461"/>
                  </a:moveTo>
                  <a:cubicBezTo>
                    <a:pt x="108269" y="24628"/>
                    <a:pt x="103140" y="38012"/>
                    <a:pt x="87756" y="45466"/>
                  </a:cubicBezTo>
                  <a:cubicBezTo>
                    <a:pt x="61714" y="58129"/>
                    <a:pt x="43846" y="47229"/>
                    <a:pt x="24615" y="30238"/>
                  </a:cubicBezTo>
                  <a:cubicBezTo>
                    <a:pt x="17324" y="23827"/>
                    <a:pt x="2821" y="19258"/>
                    <a:pt x="977" y="15011"/>
                  </a:cubicBezTo>
                  <a:cubicBezTo>
                    <a:pt x="-2067" y="8038"/>
                    <a:pt x="2420" y="2909"/>
                    <a:pt x="8670" y="424"/>
                  </a:cubicBezTo>
                  <a:cubicBezTo>
                    <a:pt x="32308" y="-537"/>
                    <a:pt x="41122" y="23747"/>
                    <a:pt x="59631" y="28876"/>
                  </a:cubicBezTo>
                  <a:cubicBezTo>
                    <a:pt x="84791" y="35849"/>
                    <a:pt x="103221" y="-6949"/>
                    <a:pt x="126538" y="985"/>
                  </a:cubicBezTo>
                  <a:cubicBezTo>
                    <a:pt x="136955" y="4512"/>
                    <a:pt x="135192" y="16453"/>
                    <a:pt x="126458" y="20461"/>
                  </a:cubicBezTo>
                  <a:close/>
                </a:path>
              </a:pathLst>
            </a:custGeom>
            <a:solidFill>
              <a:srgbClr val="213C83"/>
            </a:solidFill>
            <a:ln w="8013" cap="flat">
              <a:noFill/>
              <a:prstDash val="solid"/>
              <a:miter/>
            </a:ln>
          </p:spPr>
          <p:txBody>
            <a:bodyPr/>
            <a:lstStyle/>
            <a:p>
              <a:endParaRPr lang="en-SA"/>
            </a:p>
          </p:txBody>
        </p:sp>
        <p:sp>
          <p:nvSpPr>
            <p:cNvPr id="199" name="Freeform 198">
              <a:extLst>
                <a:ext uri="{FF2B5EF4-FFF2-40B4-BE49-F238E27FC236}">
                  <a16:creationId xmlns:a16="http://schemas.microsoft.com/office/drawing/2014/main" id="{7A7B51EE-3FCC-4950-8206-7A07AE89EAA9}"/>
                </a:ext>
              </a:extLst>
            </p:cNvPr>
            <p:cNvSpPr/>
            <p:nvPr/>
          </p:nvSpPr>
          <p:spPr>
            <a:xfrm>
              <a:off x="7509686" y="3956919"/>
              <a:ext cx="134660" cy="51593"/>
            </a:xfrm>
            <a:custGeom>
              <a:avLst/>
              <a:gdLst>
                <a:gd name="csX0" fmla="*/ 126806 w 134660"/>
                <a:gd name="csY0" fmla="*/ 21074 h 51593"/>
                <a:gd name="csX1" fmla="*/ 51807 w 134660"/>
                <a:gd name="csY1" fmla="*/ 48884 h 51593"/>
                <a:gd name="csX2" fmla="*/ 1085 w 134660"/>
                <a:gd name="csY2" fmla="*/ 14983 h 51593"/>
                <a:gd name="csX3" fmla="*/ 9018 w 134660"/>
                <a:gd name="csY3" fmla="*/ 76 h 51593"/>
                <a:gd name="csX4" fmla="*/ 59899 w 134660"/>
                <a:gd name="csY4" fmla="*/ 29089 h 51593"/>
                <a:gd name="csX5" fmla="*/ 127046 w 134660"/>
                <a:gd name="csY5" fmla="*/ 797 h 51593"/>
                <a:gd name="csX6" fmla="*/ 126806 w 134660"/>
                <a:gd name="csY6" fmla="*/ 21074 h 51593"/>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134660" h="51593">
                  <a:moveTo>
                    <a:pt x="126806" y="21074"/>
                  </a:moveTo>
                  <a:cubicBezTo>
                    <a:pt x="102207" y="26444"/>
                    <a:pt x="91069" y="61467"/>
                    <a:pt x="51807" y="48884"/>
                  </a:cubicBezTo>
                  <a:cubicBezTo>
                    <a:pt x="49723" y="48243"/>
                    <a:pt x="1326" y="15544"/>
                    <a:pt x="1085" y="14983"/>
                  </a:cubicBezTo>
                  <a:cubicBezTo>
                    <a:pt x="-2280" y="7930"/>
                    <a:pt x="2688" y="2561"/>
                    <a:pt x="9018" y="76"/>
                  </a:cubicBezTo>
                  <a:cubicBezTo>
                    <a:pt x="28970" y="-1286"/>
                    <a:pt x="43072" y="24841"/>
                    <a:pt x="59899" y="29089"/>
                  </a:cubicBezTo>
                  <a:cubicBezTo>
                    <a:pt x="87303" y="35981"/>
                    <a:pt x="102127" y="-6255"/>
                    <a:pt x="127046" y="797"/>
                  </a:cubicBezTo>
                  <a:cubicBezTo>
                    <a:pt x="138585" y="4083"/>
                    <a:pt x="135780" y="16907"/>
                    <a:pt x="126806" y="21074"/>
                  </a:cubicBezTo>
                  <a:close/>
                </a:path>
              </a:pathLst>
            </a:custGeom>
            <a:solidFill>
              <a:srgbClr val="213C83"/>
            </a:solidFill>
            <a:ln w="8013" cap="flat">
              <a:noFill/>
              <a:prstDash val="solid"/>
              <a:miter/>
            </a:ln>
          </p:spPr>
          <p:txBody>
            <a:bodyPr/>
            <a:lstStyle/>
            <a:p>
              <a:endParaRPr lang="en-SA"/>
            </a:p>
          </p:txBody>
        </p:sp>
        <p:sp>
          <p:nvSpPr>
            <p:cNvPr id="200" name="Freeform 199">
              <a:extLst>
                <a:ext uri="{FF2B5EF4-FFF2-40B4-BE49-F238E27FC236}">
                  <a16:creationId xmlns:a16="http://schemas.microsoft.com/office/drawing/2014/main" id="{2AB2217C-BE23-6CB6-8EEF-7D1A190FBA5F}"/>
                </a:ext>
              </a:extLst>
            </p:cNvPr>
            <p:cNvSpPr/>
            <p:nvPr/>
          </p:nvSpPr>
          <p:spPr>
            <a:xfrm>
              <a:off x="7999170" y="3956877"/>
              <a:ext cx="132099" cy="51767"/>
            </a:xfrm>
            <a:custGeom>
              <a:avLst/>
              <a:gdLst>
                <a:gd name="csX0" fmla="*/ 125221 w 132099"/>
                <a:gd name="csY0" fmla="*/ 21116 h 51767"/>
                <a:gd name="csX1" fmla="*/ 54548 w 132099"/>
                <a:gd name="csY1" fmla="*/ 50289 h 51767"/>
                <a:gd name="csX2" fmla="*/ 17689 w 132099"/>
                <a:gd name="csY2" fmla="*/ 25524 h 51767"/>
                <a:gd name="csX3" fmla="*/ 9195 w 132099"/>
                <a:gd name="csY3" fmla="*/ 118 h 51767"/>
                <a:gd name="csX4" fmla="*/ 61439 w 132099"/>
                <a:gd name="csY4" fmla="*/ 29772 h 51767"/>
                <a:gd name="csX5" fmla="*/ 123618 w 132099"/>
                <a:gd name="csY5" fmla="*/ 1240 h 51767"/>
                <a:gd name="csX6" fmla="*/ 125221 w 132099"/>
                <a:gd name="csY6" fmla="*/ 21196 h 51767"/>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132099" h="51767">
                  <a:moveTo>
                    <a:pt x="125221" y="21116"/>
                  </a:moveTo>
                  <a:cubicBezTo>
                    <a:pt x="99740" y="29371"/>
                    <a:pt x="94451" y="58624"/>
                    <a:pt x="54548" y="50289"/>
                  </a:cubicBezTo>
                  <a:cubicBezTo>
                    <a:pt x="37641" y="46762"/>
                    <a:pt x="30830" y="34580"/>
                    <a:pt x="17689" y="25524"/>
                  </a:cubicBezTo>
                  <a:cubicBezTo>
                    <a:pt x="11679" y="21436"/>
                    <a:pt x="-13240" y="11418"/>
                    <a:pt x="9195" y="118"/>
                  </a:cubicBezTo>
                  <a:cubicBezTo>
                    <a:pt x="30109" y="-2046"/>
                    <a:pt x="43090" y="26245"/>
                    <a:pt x="61439" y="29772"/>
                  </a:cubicBezTo>
                  <a:cubicBezTo>
                    <a:pt x="87080" y="34741"/>
                    <a:pt x="100862" y="-4210"/>
                    <a:pt x="123618" y="1240"/>
                  </a:cubicBezTo>
                  <a:cubicBezTo>
                    <a:pt x="134435" y="3805"/>
                    <a:pt x="134836" y="16868"/>
                    <a:pt x="125221" y="21196"/>
                  </a:cubicBezTo>
                  <a:close/>
                </a:path>
              </a:pathLst>
            </a:custGeom>
            <a:solidFill>
              <a:srgbClr val="213C83"/>
            </a:solidFill>
            <a:ln w="8013" cap="flat">
              <a:noFill/>
              <a:prstDash val="solid"/>
              <a:miter/>
            </a:ln>
          </p:spPr>
          <p:txBody>
            <a:bodyPr/>
            <a:lstStyle/>
            <a:p>
              <a:endParaRPr lang="en-SA"/>
            </a:p>
          </p:txBody>
        </p:sp>
        <p:sp>
          <p:nvSpPr>
            <p:cNvPr id="201" name="Freeform 200">
              <a:extLst>
                <a:ext uri="{FF2B5EF4-FFF2-40B4-BE49-F238E27FC236}">
                  <a16:creationId xmlns:a16="http://schemas.microsoft.com/office/drawing/2014/main" id="{BBB0A4BF-BE15-4B6A-ECE3-ADE964D0D75C}"/>
                </a:ext>
              </a:extLst>
            </p:cNvPr>
            <p:cNvSpPr/>
            <p:nvPr/>
          </p:nvSpPr>
          <p:spPr>
            <a:xfrm>
              <a:off x="7558094" y="4031167"/>
              <a:ext cx="526640" cy="497184"/>
            </a:xfrm>
            <a:custGeom>
              <a:avLst/>
              <a:gdLst>
                <a:gd name="csX0" fmla="*/ 437771 w 526640"/>
                <a:gd name="csY0" fmla="*/ 22964 h 497184"/>
                <a:gd name="csX1" fmla="*/ 485768 w 526640"/>
                <a:gd name="csY1" fmla="*/ 97098 h 497184"/>
                <a:gd name="csX2" fmla="*/ 511328 w 526640"/>
                <a:gd name="csY2" fmla="*/ 323908 h 497184"/>
                <a:gd name="csX3" fmla="*/ 33606 w 526640"/>
                <a:gd name="csY3" fmla="*/ 362779 h 497184"/>
                <a:gd name="csX4" fmla="*/ 30802 w 526640"/>
                <a:gd name="csY4" fmla="*/ 112086 h 497184"/>
                <a:gd name="csX5" fmla="*/ 44424 w 526640"/>
                <a:gd name="csY5" fmla="*/ 90767 h 497184"/>
                <a:gd name="csX6" fmla="*/ 102837 w 526640"/>
                <a:gd name="csY6" fmla="*/ 43 h 497184"/>
                <a:gd name="csX7" fmla="*/ 115818 w 526640"/>
                <a:gd name="csY7" fmla="*/ 12065 h 497184"/>
                <a:gd name="csX8" fmla="*/ 49873 w 526640"/>
                <a:gd name="csY8" fmla="*/ 122024 h 497184"/>
                <a:gd name="csX9" fmla="*/ 75834 w 526640"/>
                <a:gd name="csY9" fmla="*/ 386422 h 497184"/>
                <a:gd name="csX10" fmla="*/ 492979 w 526640"/>
                <a:gd name="csY10" fmla="*/ 310364 h 497184"/>
                <a:gd name="csX11" fmla="*/ 464374 w 526640"/>
                <a:gd name="csY11" fmla="*/ 104552 h 497184"/>
                <a:gd name="csX12" fmla="*/ 440416 w 526640"/>
                <a:gd name="csY12" fmla="*/ 68086 h 497184"/>
                <a:gd name="csX13" fmla="*/ 417980 w 526640"/>
                <a:gd name="csY13" fmla="*/ 31620 h 497184"/>
                <a:gd name="csX14" fmla="*/ 408284 w 526640"/>
                <a:gd name="csY14" fmla="*/ 10863 h 497184"/>
                <a:gd name="csX15" fmla="*/ 420945 w 526640"/>
                <a:gd name="csY15" fmla="*/ 1646 h 497184"/>
                <a:gd name="csX16" fmla="*/ 437851 w 526640"/>
                <a:gd name="csY16" fmla="*/ 22964 h 49718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526640" h="497184">
                  <a:moveTo>
                    <a:pt x="437771" y="22964"/>
                  </a:moveTo>
                  <a:cubicBezTo>
                    <a:pt x="454438" y="48771"/>
                    <a:pt x="467739" y="71853"/>
                    <a:pt x="485768" y="97098"/>
                  </a:cubicBezTo>
                  <a:cubicBezTo>
                    <a:pt x="530799" y="160253"/>
                    <a:pt x="537530" y="252419"/>
                    <a:pt x="511328" y="323908"/>
                  </a:cubicBezTo>
                  <a:cubicBezTo>
                    <a:pt x="434646" y="532766"/>
                    <a:pt x="146987" y="561378"/>
                    <a:pt x="33606" y="362779"/>
                  </a:cubicBezTo>
                  <a:cubicBezTo>
                    <a:pt x="-9823" y="286722"/>
                    <a:pt x="-11586" y="189265"/>
                    <a:pt x="30802" y="112086"/>
                  </a:cubicBezTo>
                  <a:cubicBezTo>
                    <a:pt x="34889" y="104632"/>
                    <a:pt x="39857" y="97900"/>
                    <a:pt x="44424" y="90767"/>
                  </a:cubicBezTo>
                  <a:cubicBezTo>
                    <a:pt x="52516" y="78184"/>
                    <a:pt x="93141" y="4451"/>
                    <a:pt x="102837" y="43"/>
                  </a:cubicBezTo>
                  <a:cubicBezTo>
                    <a:pt x="110369" y="-438"/>
                    <a:pt x="117340" y="3089"/>
                    <a:pt x="115818" y="12065"/>
                  </a:cubicBezTo>
                  <a:cubicBezTo>
                    <a:pt x="113414" y="26010"/>
                    <a:pt x="63654" y="97499"/>
                    <a:pt x="49873" y="122024"/>
                  </a:cubicBezTo>
                  <a:cubicBezTo>
                    <a:pt x="3398" y="204813"/>
                    <a:pt x="15818" y="313890"/>
                    <a:pt x="75834" y="386422"/>
                  </a:cubicBezTo>
                  <a:cubicBezTo>
                    <a:pt x="198750" y="534930"/>
                    <a:pt x="433204" y="489889"/>
                    <a:pt x="492979" y="310364"/>
                  </a:cubicBezTo>
                  <a:cubicBezTo>
                    <a:pt x="515415" y="243042"/>
                    <a:pt x="507322" y="162336"/>
                    <a:pt x="464374" y="104552"/>
                  </a:cubicBezTo>
                  <a:cubicBezTo>
                    <a:pt x="454598" y="91408"/>
                    <a:pt x="448909" y="82111"/>
                    <a:pt x="440416" y="68086"/>
                  </a:cubicBezTo>
                  <a:lnTo>
                    <a:pt x="417980" y="31620"/>
                  </a:lnTo>
                  <a:cubicBezTo>
                    <a:pt x="415015" y="26731"/>
                    <a:pt x="407563" y="16633"/>
                    <a:pt x="408284" y="10863"/>
                  </a:cubicBezTo>
                  <a:cubicBezTo>
                    <a:pt x="409006" y="4852"/>
                    <a:pt x="415015" y="283"/>
                    <a:pt x="420945" y="1646"/>
                  </a:cubicBezTo>
                  <a:cubicBezTo>
                    <a:pt x="428396" y="3329"/>
                    <a:pt x="433925" y="16713"/>
                    <a:pt x="437851" y="22964"/>
                  </a:cubicBezTo>
                  <a:close/>
                </a:path>
              </a:pathLst>
            </a:custGeom>
            <a:solidFill>
              <a:srgbClr val="213C83"/>
            </a:solidFill>
            <a:ln w="8013" cap="flat">
              <a:noFill/>
              <a:prstDash val="solid"/>
              <a:miter/>
            </a:ln>
          </p:spPr>
          <p:txBody>
            <a:bodyPr/>
            <a:lstStyle/>
            <a:p>
              <a:endParaRPr lang="en-SA"/>
            </a:p>
          </p:txBody>
        </p:sp>
        <p:sp>
          <p:nvSpPr>
            <p:cNvPr id="202" name="Freeform 201">
              <a:extLst>
                <a:ext uri="{FF2B5EF4-FFF2-40B4-BE49-F238E27FC236}">
                  <a16:creationId xmlns:a16="http://schemas.microsoft.com/office/drawing/2014/main" id="{881D7F37-E022-D6E5-522A-B686E60BD843}"/>
                </a:ext>
              </a:extLst>
            </p:cNvPr>
            <p:cNvSpPr/>
            <p:nvPr/>
          </p:nvSpPr>
          <p:spPr>
            <a:xfrm>
              <a:off x="7866632" y="4243102"/>
              <a:ext cx="109302" cy="144833"/>
            </a:xfrm>
            <a:custGeom>
              <a:avLst/>
              <a:gdLst>
                <a:gd name="csX0" fmla="*/ 54875 w 109302"/>
                <a:gd name="csY0" fmla="*/ 144753 h 144833"/>
                <a:gd name="csX1" fmla="*/ 5276 w 109302"/>
                <a:gd name="csY1" fmla="*/ 113496 h 144833"/>
                <a:gd name="csX2" fmla="*/ 12087 w 109302"/>
                <a:gd name="csY2" fmla="*/ 51464 h 144833"/>
                <a:gd name="csX3" fmla="*/ 53193 w 109302"/>
                <a:gd name="csY3" fmla="*/ 91 h 144833"/>
                <a:gd name="csX4" fmla="*/ 108881 w 109302"/>
                <a:gd name="csY4" fmla="*/ 82560 h 144833"/>
                <a:gd name="csX5" fmla="*/ 54955 w 109302"/>
                <a:gd name="csY5" fmla="*/ 144833 h 144833"/>
                <a:gd name="csX6" fmla="*/ 54875 w 109302"/>
                <a:gd name="csY6" fmla="*/ 29424 h 144833"/>
                <a:gd name="csX7" fmla="*/ 54875 w 109302"/>
                <a:gd name="csY7" fmla="*/ 123114 h 144833"/>
                <a:gd name="csX8" fmla="*/ 54875 w 109302"/>
                <a:gd name="csY8" fmla="*/ 29424 h 14483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09302" h="144833">
                  <a:moveTo>
                    <a:pt x="54875" y="144753"/>
                  </a:moveTo>
                  <a:cubicBezTo>
                    <a:pt x="32680" y="139383"/>
                    <a:pt x="17455" y="138902"/>
                    <a:pt x="5276" y="113496"/>
                  </a:cubicBezTo>
                  <a:cubicBezTo>
                    <a:pt x="-4980" y="92258"/>
                    <a:pt x="1029" y="70779"/>
                    <a:pt x="12087" y="51464"/>
                  </a:cubicBezTo>
                  <a:cubicBezTo>
                    <a:pt x="18657" y="39923"/>
                    <a:pt x="42455" y="5221"/>
                    <a:pt x="53193" y="91"/>
                  </a:cubicBezTo>
                  <a:cubicBezTo>
                    <a:pt x="69459" y="-2874"/>
                    <a:pt x="107038" y="67253"/>
                    <a:pt x="108881" y="82560"/>
                  </a:cubicBezTo>
                  <a:cubicBezTo>
                    <a:pt x="112968" y="116141"/>
                    <a:pt x="86766" y="141066"/>
                    <a:pt x="54955" y="144833"/>
                  </a:cubicBezTo>
                  <a:close/>
                  <a:moveTo>
                    <a:pt x="54875" y="29424"/>
                  </a:moveTo>
                  <a:cubicBezTo>
                    <a:pt x="30677" y="57074"/>
                    <a:pt x="-5701" y="112294"/>
                    <a:pt x="54875" y="123114"/>
                  </a:cubicBezTo>
                  <a:cubicBezTo>
                    <a:pt x="110404" y="111733"/>
                    <a:pt x="82119" y="57235"/>
                    <a:pt x="54875" y="29424"/>
                  </a:cubicBezTo>
                  <a:close/>
                </a:path>
              </a:pathLst>
            </a:custGeom>
            <a:solidFill>
              <a:srgbClr val="213C83"/>
            </a:solidFill>
            <a:ln w="8013" cap="flat">
              <a:noFill/>
              <a:prstDash val="solid"/>
              <a:miter/>
            </a:ln>
          </p:spPr>
          <p:txBody>
            <a:bodyPr/>
            <a:lstStyle/>
            <a:p>
              <a:endParaRPr lang="en-SA"/>
            </a:p>
          </p:txBody>
        </p:sp>
        <p:sp>
          <p:nvSpPr>
            <p:cNvPr id="203" name="Freeform 202">
              <a:extLst>
                <a:ext uri="{FF2B5EF4-FFF2-40B4-BE49-F238E27FC236}">
                  <a16:creationId xmlns:a16="http://schemas.microsoft.com/office/drawing/2014/main" id="{4D004A4E-8D55-00DF-61F7-B8DB8A3557EE}"/>
                </a:ext>
              </a:extLst>
            </p:cNvPr>
            <p:cNvSpPr/>
            <p:nvPr/>
          </p:nvSpPr>
          <p:spPr>
            <a:xfrm>
              <a:off x="7667265" y="4243146"/>
              <a:ext cx="108387" cy="144783"/>
            </a:xfrm>
            <a:custGeom>
              <a:avLst/>
              <a:gdLst>
                <a:gd name="csX0" fmla="*/ 55124 w 108387"/>
                <a:gd name="csY0" fmla="*/ 144709 h 144783"/>
                <a:gd name="csX1" fmla="*/ 6808 w 108387"/>
                <a:gd name="csY1" fmla="*/ 61598 h 144783"/>
                <a:gd name="csX2" fmla="*/ 51118 w 108387"/>
                <a:gd name="csY2" fmla="*/ 47 h 144783"/>
                <a:gd name="csX3" fmla="*/ 73153 w 108387"/>
                <a:gd name="csY3" fmla="*/ 19442 h 144783"/>
                <a:gd name="csX4" fmla="*/ 108329 w 108387"/>
                <a:gd name="csY4" fmla="*/ 89008 h 144783"/>
                <a:gd name="csX5" fmla="*/ 55124 w 108387"/>
                <a:gd name="csY5" fmla="*/ 144709 h 144783"/>
                <a:gd name="csX6" fmla="*/ 52961 w 108387"/>
                <a:gd name="csY6" fmla="*/ 29380 h 144783"/>
                <a:gd name="csX7" fmla="*/ 34131 w 108387"/>
                <a:gd name="csY7" fmla="*/ 116898 h 144783"/>
                <a:gd name="csX8" fmla="*/ 55124 w 108387"/>
                <a:gd name="csY8" fmla="*/ 123069 h 144783"/>
                <a:gd name="csX9" fmla="*/ 86775 w 108387"/>
                <a:gd name="csY9" fmla="*/ 88928 h 144783"/>
                <a:gd name="csX10" fmla="*/ 52961 w 108387"/>
                <a:gd name="csY10" fmla="*/ 29380 h 14478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108387" h="144783">
                  <a:moveTo>
                    <a:pt x="55124" y="144709"/>
                  </a:moveTo>
                  <a:cubicBezTo>
                    <a:pt x="9292" y="146873"/>
                    <a:pt x="-11943" y="102071"/>
                    <a:pt x="6808" y="61598"/>
                  </a:cubicBezTo>
                  <a:cubicBezTo>
                    <a:pt x="14580" y="44928"/>
                    <a:pt x="36695" y="10386"/>
                    <a:pt x="51118" y="47"/>
                  </a:cubicBezTo>
                  <a:cubicBezTo>
                    <a:pt x="60413" y="-915"/>
                    <a:pt x="68105" y="13111"/>
                    <a:pt x="73153" y="19442"/>
                  </a:cubicBezTo>
                  <a:cubicBezTo>
                    <a:pt x="88778" y="39078"/>
                    <a:pt x="107048" y="63041"/>
                    <a:pt x="108329" y="89008"/>
                  </a:cubicBezTo>
                  <a:cubicBezTo>
                    <a:pt x="109772" y="119062"/>
                    <a:pt x="84371" y="143506"/>
                    <a:pt x="55124" y="144709"/>
                  </a:cubicBezTo>
                  <a:close/>
                  <a:moveTo>
                    <a:pt x="52961" y="29380"/>
                  </a:moveTo>
                  <a:cubicBezTo>
                    <a:pt x="36054" y="51741"/>
                    <a:pt x="1279" y="93015"/>
                    <a:pt x="34131" y="116898"/>
                  </a:cubicBezTo>
                  <a:cubicBezTo>
                    <a:pt x="40461" y="121466"/>
                    <a:pt x="47432" y="122989"/>
                    <a:pt x="55124" y="123069"/>
                  </a:cubicBezTo>
                  <a:cubicBezTo>
                    <a:pt x="71952" y="121867"/>
                    <a:pt x="88057" y="106559"/>
                    <a:pt x="86775" y="88928"/>
                  </a:cubicBezTo>
                  <a:cubicBezTo>
                    <a:pt x="85653" y="73700"/>
                    <a:pt x="64579" y="40200"/>
                    <a:pt x="52961" y="29380"/>
                  </a:cubicBezTo>
                  <a:close/>
                </a:path>
              </a:pathLst>
            </a:custGeom>
            <a:solidFill>
              <a:srgbClr val="213C83"/>
            </a:solidFill>
            <a:ln w="8013" cap="flat">
              <a:noFill/>
              <a:prstDash val="solid"/>
              <a:miter/>
            </a:ln>
          </p:spPr>
          <p:txBody>
            <a:bodyPr/>
            <a:lstStyle/>
            <a:p>
              <a:endParaRPr lang="en-SA"/>
            </a:p>
          </p:txBody>
        </p:sp>
        <p:sp>
          <p:nvSpPr>
            <p:cNvPr id="204" name="Freeform 203">
              <a:extLst>
                <a:ext uri="{FF2B5EF4-FFF2-40B4-BE49-F238E27FC236}">
                  <a16:creationId xmlns:a16="http://schemas.microsoft.com/office/drawing/2014/main" id="{4B3C7E00-6EE6-E9D7-2C75-73240DFC673B}"/>
                </a:ext>
              </a:extLst>
            </p:cNvPr>
            <p:cNvSpPr/>
            <p:nvPr/>
          </p:nvSpPr>
          <p:spPr>
            <a:xfrm>
              <a:off x="7784242" y="4349615"/>
              <a:ext cx="72455" cy="94982"/>
            </a:xfrm>
            <a:custGeom>
              <a:avLst/>
              <a:gdLst>
                <a:gd name="csX0" fmla="*/ 37586 w 72455"/>
                <a:gd name="csY0" fmla="*/ 94982 h 94982"/>
                <a:gd name="csX1" fmla="*/ 2250 w 72455"/>
                <a:gd name="csY1" fmla="*/ 45052 h 94982"/>
                <a:gd name="csX2" fmla="*/ 35503 w 72455"/>
                <a:gd name="csY2" fmla="*/ 10 h 94982"/>
                <a:gd name="csX3" fmla="*/ 70118 w 72455"/>
                <a:gd name="csY3" fmla="*/ 47136 h 94982"/>
                <a:gd name="csX4" fmla="*/ 37586 w 72455"/>
                <a:gd name="csY4" fmla="*/ 94982 h 94982"/>
                <a:gd name="csX5" fmla="*/ 35503 w 72455"/>
                <a:gd name="csY5" fmla="*/ 29584 h 94982"/>
                <a:gd name="csX6" fmla="*/ 37586 w 72455"/>
                <a:gd name="csY6" fmla="*/ 72943 h 94982"/>
                <a:gd name="csX7" fmla="*/ 35503 w 72455"/>
                <a:gd name="csY7" fmla="*/ 29584 h 9498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72455" h="94982">
                  <a:moveTo>
                    <a:pt x="37586" y="94982"/>
                  </a:moveTo>
                  <a:cubicBezTo>
                    <a:pt x="11625" y="94822"/>
                    <a:pt x="-6564" y="69336"/>
                    <a:pt x="2250" y="45052"/>
                  </a:cubicBezTo>
                  <a:cubicBezTo>
                    <a:pt x="7217" y="31267"/>
                    <a:pt x="22442" y="6102"/>
                    <a:pt x="35503" y="10"/>
                  </a:cubicBezTo>
                  <a:cubicBezTo>
                    <a:pt x="49765" y="-711"/>
                    <a:pt x="65871" y="36156"/>
                    <a:pt x="70118" y="47136"/>
                  </a:cubicBezTo>
                  <a:cubicBezTo>
                    <a:pt x="79012" y="70137"/>
                    <a:pt x="61304" y="93941"/>
                    <a:pt x="37586" y="94982"/>
                  </a:cubicBezTo>
                  <a:close/>
                  <a:moveTo>
                    <a:pt x="35503" y="29584"/>
                  </a:moveTo>
                  <a:cubicBezTo>
                    <a:pt x="26929" y="41686"/>
                    <a:pt x="8900" y="72462"/>
                    <a:pt x="37586" y="72943"/>
                  </a:cubicBezTo>
                  <a:cubicBezTo>
                    <a:pt x="60903" y="66290"/>
                    <a:pt x="45759" y="40243"/>
                    <a:pt x="35503" y="29584"/>
                  </a:cubicBezTo>
                  <a:close/>
                </a:path>
              </a:pathLst>
            </a:custGeom>
            <a:solidFill>
              <a:srgbClr val="213C83"/>
            </a:solidFill>
            <a:ln w="8013" cap="flat">
              <a:noFill/>
              <a:prstDash val="solid"/>
              <a:miter/>
            </a:ln>
          </p:spPr>
          <p:txBody>
            <a:bodyPr/>
            <a:lstStyle/>
            <a:p>
              <a:endParaRPr lang="en-SA"/>
            </a:p>
          </p:txBody>
        </p:sp>
      </p:grpSp>
      <p:grpSp>
        <p:nvGrpSpPr>
          <p:cNvPr id="205" name="Graphic 3">
            <a:extLst>
              <a:ext uri="{FF2B5EF4-FFF2-40B4-BE49-F238E27FC236}">
                <a16:creationId xmlns:a16="http://schemas.microsoft.com/office/drawing/2014/main" id="{8150DB32-93B4-E77E-A5D5-3CD9D34EE48E}"/>
              </a:ext>
            </a:extLst>
          </p:cNvPr>
          <p:cNvGrpSpPr/>
          <p:nvPr/>
        </p:nvGrpSpPr>
        <p:grpSpPr>
          <a:xfrm>
            <a:off x="2207318" y="5711465"/>
            <a:ext cx="642637" cy="406768"/>
            <a:chOff x="1479530" y="5043563"/>
            <a:chExt cx="872328" cy="552155"/>
          </a:xfrm>
          <a:solidFill>
            <a:srgbClr val="213C83"/>
          </a:solidFill>
        </p:grpSpPr>
        <p:sp>
          <p:nvSpPr>
            <p:cNvPr id="206" name="Freeform 205">
              <a:extLst>
                <a:ext uri="{FF2B5EF4-FFF2-40B4-BE49-F238E27FC236}">
                  <a16:creationId xmlns:a16="http://schemas.microsoft.com/office/drawing/2014/main" id="{FF76C35D-E86F-0C47-6A38-24FA41E3F0BA}"/>
                </a:ext>
              </a:extLst>
            </p:cNvPr>
            <p:cNvSpPr/>
            <p:nvPr/>
          </p:nvSpPr>
          <p:spPr>
            <a:xfrm>
              <a:off x="1603287" y="5043563"/>
              <a:ext cx="748572" cy="499128"/>
            </a:xfrm>
            <a:custGeom>
              <a:avLst/>
              <a:gdLst>
                <a:gd name="csX0" fmla="*/ 504545 w 748572"/>
                <a:gd name="csY0" fmla="*/ 35461 h 499128"/>
                <a:gd name="csX1" fmla="*/ 592526 w 748572"/>
                <a:gd name="csY1" fmla="*/ 839 h 499128"/>
                <a:gd name="csX2" fmla="*/ 631548 w 748572"/>
                <a:gd name="csY2" fmla="*/ 3564 h 499128"/>
                <a:gd name="csX3" fmla="*/ 676660 w 748572"/>
                <a:gd name="csY3" fmla="*/ 278380 h 499128"/>
                <a:gd name="csX4" fmla="*/ 701740 w 748572"/>
                <a:gd name="csY4" fmla="*/ 316129 h 499128"/>
                <a:gd name="csX5" fmla="*/ 653824 w 748572"/>
                <a:gd name="csY5" fmla="*/ 392426 h 499128"/>
                <a:gd name="csX6" fmla="*/ 471613 w 748572"/>
                <a:gd name="csY6" fmla="*/ 474816 h 499128"/>
                <a:gd name="csX7" fmla="*/ 383552 w 748572"/>
                <a:gd name="csY7" fmla="*/ 494532 h 499128"/>
                <a:gd name="csX8" fmla="*/ 343569 w 748572"/>
                <a:gd name="csY8" fmla="*/ 425447 h 499128"/>
                <a:gd name="csX9" fmla="*/ 324979 w 748572"/>
                <a:gd name="csY9" fmla="*/ 412703 h 499128"/>
                <a:gd name="csX10" fmla="*/ 294851 w 748572"/>
                <a:gd name="csY10" fmla="*/ 391705 h 499128"/>
                <a:gd name="csX11" fmla="*/ 172896 w 748572"/>
                <a:gd name="csY11" fmla="*/ 308916 h 499128"/>
                <a:gd name="csX12" fmla="*/ 81310 w 748572"/>
                <a:gd name="csY12" fmla="*/ 247605 h 499128"/>
                <a:gd name="csX13" fmla="*/ 862 w 748572"/>
                <a:gd name="csY13" fmla="*/ 243598 h 499128"/>
                <a:gd name="csX14" fmla="*/ 15365 w 748572"/>
                <a:gd name="csY14" fmla="*/ 204888 h 499128"/>
                <a:gd name="csX15" fmla="*/ 43971 w 748572"/>
                <a:gd name="csY15" fmla="*/ 158484 h 499128"/>
                <a:gd name="csX16" fmla="*/ 63762 w 748572"/>
                <a:gd name="csY16" fmla="*/ 127388 h 499128"/>
                <a:gd name="csX17" fmla="*/ 100781 w 748572"/>
                <a:gd name="csY17" fmla="*/ 131715 h 499128"/>
                <a:gd name="csX18" fmla="*/ 117207 w 748572"/>
                <a:gd name="csY18" fmla="*/ 186134 h 499128"/>
                <a:gd name="csX19" fmla="*/ 190685 w 748572"/>
                <a:gd name="csY19" fmla="*/ 219394 h 499128"/>
                <a:gd name="csX20" fmla="*/ 300860 w 748572"/>
                <a:gd name="csY20" fmla="*/ 269885 h 499128"/>
                <a:gd name="csX21" fmla="*/ 277944 w 748572"/>
                <a:gd name="csY21" fmla="*/ 187656 h 499128"/>
                <a:gd name="csX22" fmla="*/ 293008 w 748572"/>
                <a:gd name="csY22" fmla="*/ 103104 h 499128"/>
                <a:gd name="csX23" fmla="*/ 316886 w 748572"/>
                <a:gd name="csY23" fmla="*/ 91963 h 499128"/>
                <a:gd name="csX24" fmla="*/ 429145 w 748572"/>
                <a:gd name="csY24" fmla="*/ 42033 h 499128"/>
                <a:gd name="csX25" fmla="*/ 504465 w 748572"/>
                <a:gd name="csY25" fmla="*/ 35541 h 499128"/>
                <a:gd name="csX26" fmla="*/ 589481 w 748572"/>
                <a:gd name="csY26" fmla="*/ 22878 h 499128"/>
                <a:gd name="csX27" fmla="*/ 517927 w 748572"/>
                <a:gd name="csY27" fmla="*/ 53574 h 499128"/>
                <a:gd name="csX28" fmla="*/ 528744 w 748572"/>
                <a:gd name="csY28" fmla="*/ 68160 h 499128"/>
                <a:gd name="csX29" fmla="*/ 707669 w 748572"/>
                <a:gd name="csY29" fmla="*/ 159926 h 499128"/>
                <a:gd name="csX30" fmla="*/ 686916 w 748572"/>
                <a:gd name="csY30" fmla="*/ 214585 h 499128"/>
                <a:gd name="csX31" fmla="*/ 652541 w 748572"/>
                <a:gd name="csY31" fmla="*/ 244399 h 499128"/>
                <a:gd name="csX32" fmla="*/ 664000 w 748572"/>
                <a:gd name="csY32" fmla="*/ 259947 h 499128"/>
                <a:gd name="csX33" fmla="*/ 589401 w 748572"/>
                <a:gd name="csY33" fmla="*/ 22959 h 499128"/>
                <a:gd name="csX34" fmla="*/ 475138 w 748572"/>
                <a:gd name="csY34" fmla="*/ 47803 h 499128"/>
                <a:gd name="csX35" fmla="*/ 438039 w 748572"/>
                <a:gd name="csY35" fmla="*/ 62630 h 499128"/>
                <a:gd name="csX36" fmla="*/ 333633 w 748572"/>
                <a:gd name="csY36" fmla="*/ 108714 h 499128"/>
                <a:gd name="csX37" fmla="*/ 296774 w 748572"/>
                <a:gd name="csY37" fmla="*/ 174994 h 499128"/>
                <a:gd name="csX38" fmla="*/ 317287 w 748572"/>
                <a:gd name="csY38" fmla="*/ 166418 h 499128"/>
                <a:gd name="csX39" fmla="*/ 510555 w 748572"/>
                <a:gd name="csY39" fmla="*/ 79701 h 499128"/>
                <a:gd name="csX40" fmla="*/ 475219 w 748572"/>
                <a:gd name="csY40" fmla="*/ 47803 h 499128"/>
                <a:gd name="csX41" fmla="*/ 598375 w 748572"/>
                <a:gd name="csY41" fmla="*/ 64073 h 499128"/>
                <a:gd name="csX42" fmla="*/ 540603 w 748572"/>
                <a:gd name="csY42" fmla="*/ 87155 h 499128"/>
                <a:gd name="csX43" fmla="*/ 618087 w 748572"/>
                <a:gd name="csY43" fmla="*/ 195511 h 499128"/>
                <a:gd name="csX44" fmla="*/ 635314 w 748572"/>
                <a:gd name="csY44" fmla="*/ 219073 h 499128"/>
                <a:gd name="csX45" fmla="*/ 640843 w 748572"/>
                <a:gd name="csY45" fmla="*/ 226046 h 499128"/>
                <a:gd name="csX46" fmla="*/ 598455 w 748572"/>
                <a:gd name="csY46" fmla="*/ 64073 h 499128"/>
                <a:gd name="csX47" fmla="*/ 521292 w 748572"/>
                <a:gd name="csY47" fmla="*/ 99257 h 499128"/>
                <a:gd name="csX48" fmla="*/ 383552 w 748572"/>
                <a:gd name="csY48" fmla="*/ 161209 h 499128"/>
                <a:gd name="csX49" fmla="*/ 303344 w 748572"/>
                <a:gd name="csY49" fmla="*/ 196312 h 499128"/>
                <a:gd name="csX50" fmla="*/ 368328 w 748572"/>
                <a:gd name="csY50" fmla="*/ 429133 h 499128"/>
                <a:gd name="csX51" fmla="*/ 376661 w 748572"/>
                <a:gd name="csY51" fmla="*/ 458306 h 499128"/>
                <a:gd name="csX52" fmla="*/ 450860 w 748572"/>
                <a:gd name="csY52" fmla="*/ 459668 h 499128"/>
                <a:gd name="csX53" fmla="*/ 647413 w 748572"/>
                <a:gd name="csY53" fmla="*/ 370948 h 499128"/>
                <a:gd name="csX54" fmla="*/ 681628 w 748572"/>
                <a:gd name="csY54" fmla="*/ 323903 h 499128"/>
                <a:gd name="csX55" fmla="*/ 657349 w 748572"/>
                <a:gd name="csY55" fmla="*/ 289360 h 499128"/>
                <a:gd name="csX56" fmla="*/ 537238 w 748572"/>
                <a:gd name="csY56" fmla="*/ 120174 h 499128"/>
                <a:gd name="csX57" fmla="*/ 521773 w 748572"/>
                <a:gd name="csY57" fmla="*/ 99337 h 499128"/>
                <a:gd name="csX58" fmla="*/ 521372 w 748572"/>
                <a:gd name="csY58" fmla="*/ 99337 h 499128"/>
                <a:gd name="csX59" fmla="*/ 81310 w 748572"/>
                <a:gd name="csY59" fmla="*/ 140772 h 499128"/>
                <a:gd name="csX60" fmla="*/ 65204 w 748572"/>
                <a:gd name="csY60" fmla="*/ 165456 h 499128"/>
                <a:gd name="csX61" fmla="*/ 38923 w 748572"/>
                <a:gd name="csY61" fmla="*/ 208815 h 499128"/>
                <a:gd name="csX62" fmla="*/ 21935 w 748572"/>
                <a:gd name="csY62" fmla="*/ 237587 h 499128"/>
                <a:gd name="csX63" fmla="*/ 37480 w 748572"/>
                <a:gd name="csY63" fmla="*/ 234381 h 499128"/>
                <a:gd name="csX64" fmla="*/ 77063 w 748572"/>
                <a:gd name="csY64" fmla="*/ 225966 h 499128"/>
                <a:gd name="csX65" fmla="*/ 96374 w 748572"/>
                <a:gd name="csY65" fmla="*/ 192946 h 499128"/>
                <a:gd name="csX66" fmla="*/ 81390 w 748572"/>
                <a:gd name="csY66" fmla="*/ 140772 h 499128"/>
                <a:gd name="csX67" fmla="*/ 112320 w 748572"/>
                <a:gd name="csY67" fmla="*/ 207693 h 499128"/>
                <a:gd name="csX68" fmla="*/ 98538 w 748572"/>
                <a:gd name="csY68" fmla="*/ 232057 h 499128"/>
                <a:gd name="csX69" fmla="*/ 131310 w 748572"/>
                <a:gd name="csY69" fmla="*/ 254176 h 499128"/>
                <a:gd name="csX70" fmla="*/ 244691 w 748572"/>
                <a:gd name="csY70" fmla="*/ 330715 h 499128"/>
                <a:gd name="csX71" fmla="*/ 328264 w 748572"/>
                <a:gd name="csY71" fmla="*/ 388259 h 499128"/>
                <a:gd name="csX72" fmla="*/ 335956 w 748572"/>
                <a:gd name="csY72" fmla="*/ 393789 h 499128"/>
                <a:gd name="csX73" fmla="*/ 309194 w 748572"/>
                <a:gd name="csY73" fmla="*/ 298336 h 499128"/>
                <a:gd name="csX74" fmla="*/ 283393 w 748572"/>
                <a:gd name="csY74" fmla="*/ 285834 h 499128"/>
                <a:gd name="csX75" fmla="*/ 243809 w 748572"/>
                <a:gd name="csY75" fmla="*/ 267881 h 499128"/>
                <a:gd name="csX76" fmla="*/ 112239 w 748572"/>
                <a:gd name="csY76" fmla="*/ 207693 h 49912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 ang="0">
                  <a:pos x="csX67" y="csY67"/>
                </a:cxn>
                <a:cxn ang="0">
                  <a:pos x="csX68" y="csY68"/>
                </a:cxn>
                <a:cxn ang="0">
                  <a:pos x="csX69" y="csY69"/>
                </a:cxn>
                <a:cxn ang="0">
                  <a:pos x="csX70" y="csY70"/>
                </a:cxn>
                <a:cxn ang="0">
                  <a:pos x="csX71" y="csY71"/>
                </a:cxn>
                <a:cxn ang="0">
                  <a:pos x="csX72" y="csY72"/>
                </a:cxn>
                <a:cxn ang="0">
                  <a:pos x="csX73" y="csY73"/>
                </a:cxn>
                <a:cxn ang="0">
                  <a:pos x="csX74" y="csY74"/>
                </a:cxn>
                <a:cxn ang="0">
                  <a:pos x="csX75" y="csY75"/>
                </a:cxn>
                <a:cxn ang="0">
                  <a:pos x="csX76" y="csY76"/>
                </a:cxn>
              </a:cxnLst>
              <a:rect l="l" t="t" r="r" b="b"/>
              <a:pathLst>
                <a:path w="748572" h="499128">
                  <a:moveTo>
                    <a:pt x="504545" y="35461"/>
                  </a:moveTo>
                  <a:cubicBezTo>
                    <a:pt x="527863" y="13582"/>
                    <a:pt x="560795" y="1720"/>
                    <a:pt x="592526" y="839"/>
                  </a:cubicBezTo>
                  <a:cubicBezTo>
                    <a:pt x="603183" y="-1405"/>
                    <a:pt x="620731" y="1319"/>
                    <a:pt x="631548" y="3564"/>
                  </a:cubicBezTo>
                  <a:cubicBezTo>
                    <a:pt x="763438" y="30813"/>
                    <a:pt x="791323" y="204407"/>
                    <a:pt x="676660" y="278380"/>
                  </a:cubicBezTo>
                  <a:cubicBezTo>
                    <a:pt x="684513" y="290883"/>
                    <a:pt x="696131" y="302424"/>
                    <a:pt x="701740" y="316129"/>
                  </a:cubicBezTo>
                  <a:cubicBezTo>
                    <a:pt x="719608" y="359487"/>
                    <a:pt x="684913" y="378321"/>
                    <a:pt x="653824" y="392426"/>
                  </a:cubicBezTo>
                  <a:lnTo>
                    <a:pt x="471613" y="474816"/>
                  </a:lnTo>
                  <a:cubicBezTo>
                    <a:pt x="443808" y="487158"/>
                    <a:pt x="414802" y="508557"/>
                    <a:pt x="383552" y="494532"/>
                  </a:cubicBezTo>
                  <a:cubicBezTo>
                    <a:pt x="351661" y="480266"/>
                    <a:pt x="354226" y="452856"/>
                    <a:pt x="343569" y="425447"/>
                  </a:cubicBezTo>
                  <a:cubicBezTo>
                    <a:pt x="337719" y="420878"/>
                    <a:pt x="331069" y="416951"/>
                    <a:pt x="324979" y="412703"/>
                  </a:cubicBezTo>
                  <a:lnTo>
                    <a:pt x="294851" y="391705"/>
                  </a:lnTo>
                  <a:cubicBezTo>
                    <a:pt x="254306" y="363895"/>
                    <a:pt x="213201" y="336966"/>
                    <a:pt x="172896" y="308916"/>
                  </a:cubicBezTo>
                  <a:cubicBezTo>
                    <a:pt x="143089" y="288559"/>
                    <a:pt x="111759" y="267080"/>
                    <a:pt x="81310" y="247605"/>
                  </a:cubicBezTo>
                  <a:cubicBezTo>
                    <a:pt x="59115" y="251211"/>
                    <a:pt x="9355" y="271568"/>
                    <a:pt x="862" y="243598"/>
                  </a:cubicBezTo>
                  <a:cubicBezTo>
                    <a:pt x="-3305" y="229813"/>
                    <a:pt x="8634" y="216028"/>
                    <a:pt x="15365" y="204888"/>
                  </a:cubicBezTo>
                  <a:lnTo>
                    <a:pt x="43971" y="158484"/>
                  </a:lnTo>
                  <a:cubicBezTo>
                    <a:pt x="50301" y="148386"/>
                    <a:pt x="55829" y="136364"/>
                    <a:pt x="63762" y="127388"/>
                  </a:cubicBezTo>
                  <a:cubicBezTo>
                    <a:pt x="74259" y="115526"/>
                    <a:pt x="93249" y="118571"/>
                    <a:pt x="100781" y="131715"/>
                  </a:cubicBezTo>
                  <a:cubicBezTo>
                    <a:pt x="107191" y="142856"/>
                    <a:pt x="113522" y="172188"/>
                    <a:pt x="117207" y="186134"/>
                  </a:cubicBezTo>
                  <a:cubicBezTo>
                    <a:pt x="141967" y="196632"/>
                    <a:pt x="166246" y="208173"/>
                    <a:pt x="190685" y="219394"/>
                  </a:cubicBezTo>
                  <a:lnTo>
                    <a:pt x="300860" y="269885"/>
                  </a:lnTo>
                  <a:cubicBezTo>
                    <a:pt x="296373" y="245922"/>
                    <a:pt x="285155" y="211620"/>
                    <a:pt x="277944" y="187656"/>
                  </a:cubicBezTo>
                  <a:cubicBezTo>
                    <a:pt x="269130" y="158323"/>
                    <a:pt x="259595" y="123621"/>
                    <a:pt x="293008" y="103104"/>
                  </a:cubicBezTo>
                  <a:cubicBezTo>
                    <a:pt x="300380" y="98535"/>
                    <a:pt x="308953" y="95409"/>
                    <a:pt x="316886" y="91963"/>
                  </a:cubicBezTo>
                  <a:lnTo>
                    <a:pt x="429145" y="42033"/>
                  </a:lnTo>
                  <a:cubicBezTo>
                    <a:pt x="456789" y="29771"/>
                    <a:pt x="475379" y="16867"/>
                    <a:pt x="504465" y="35541"/>
                  </a:cubicBezTo>
                  <a:close/>
                  <a:moveTo>
                    <a:pt x="589481" y="22878"/>
                  </a:moveTo>
                  <a:cubicBezTo>
                    <a:pt x="564321" y="25924"/>
                    <a:pt x="536036" y="34820"/>
                    <a:pt x="517927" y="53574"/>
                  </a:cubicBezTo>
                  <a:cubicBezTo>
                    <a:pt x="521613" y="58383"/>
                    <a:pt x="525218" y="63272"/>
                    <a:pt x="528744" y="68160"/>
                  </a:cubicBezTo>
                  <a:cubicBezTo>
                    <a:pt x="605266" y="6209"/>
                    <a:pt x="718487" y="63432"/>
                    <a:pt x="707669" y="159926"/>
                  </a:cubicBezTo>
                  <a:cubicBezTo>
                    <a:pt x="705586" y="178680"/>
                    <a:pt x="698695" y="199678"/>
                    <a:pt x="686916" y="214585"/>
                  </a:cubicBezTo>
                  <a:cubicBezTo>
                    <a:pt x="676420" y="227248"/>
                    <a:pt x="666724" y="235904"/>
                    <a:pt x="652541" y="244399"/>
                  </a:cubicBezTo>
                  <a:cubicBezTo>
                    <a:pt x="655987" y="249849"/>
                    <a:pt x="659833" y="255058"/>
                    <a:pt x="664000" y="259947"/>
                  </a:cubicBezTo>
                  <a:cubicBezTo>
                    <a:pt x="780345" y="192705"/>
                    <a:pt x="723775" y="11097"/>
                    <a:pt x="589401" y="22959"/>
                  </a:cubicBezTo>
                  <a:close/>
                  <a:moveTo>
                    <a:pt x="475138" y="47803"/>
                  </a:moveTo>
                  <a:cubicBezTo>
                    <a:pt x="462478" y="49887"/>
                    <a:pt x="449658" y="57421"/>
                    <a:pt x="438039" y="62630"/>
                  </a:cubicBezTo>
                  <a:lnTo>
                    <a:pt x="333633" y="108714"/>
                  </a:lnTo>
                  <a:cubicBezTo>
                    <a:pt x="295251" y="125464"/>
                    <a:pt x="282992" y="128670"/>
                    <a:pt x="296774" y="174994"/>
                  </a:cubicBezTo>
                  <a:lnTo>
                    <a:pt x="317287" y="166418"/>
                  </a:lnTo>
                  <a:lnTo>
                    <a:pt x="510555" y="79701"/>
                  </a:lnTo>
                  <a:cubicBezTo>
                    <a:pt x="501260" y="68080"/>
                    <a:pt x="492606" y="47243"/>
                    <a:pt x="475219" y="47803"/>
                  </a:cubicBezTo>
                  <a:close/>
                  <a:moveTo>
                    <a:pt x="598375" y="64073"/>
                  </a:moveTo>
                  <a:cubicBezTo>
                    <a:pt x="576500" y="64634"/>
                    <a:pt x="557029" y="72729"/>
                    <a:pt x="540603" y="87155"/>
                  </a:cubicBezTo>
                  <a:lnTo>
                    <a:pt x="618087" y="195511"/>
                  </a:lnTo>
                  <a:cubicBezTo>
                    <a:pt x="623776" y="203365"/>
                    <a:pt x="629304" y="211460"/>
                    <a:pt x="635314" y="219073"/>
                  </a:cubicBezTo>
                  <a:lnTo>
                    <a:pt x="640843" y="226046"/>
                  </a:lnTo>
                  <a:cubicBezTo>
                    <a:pt x="725298" y="174753"/>
                    <a:pt x="680426" y="59104"/>
                    <a:pt x="598455" y="64073"/>
                  </a:cubicBezTo>
                  <a:close/>
                  <a:moveTo>
                    <a:pt x="521292" y="99257"/>
                  </a:moveTo>
                  <a:lnTo>
                    <a:pt x="383552" y="161209"/>
                  </a:lnTo>
                  <a:cubicBezTo>
                    <a:pt x="357030" y="173230"/>
                    <a:pt x="330588" y="186053"/>
                    <a:pt x="303344" y="196312"/>
                  </a:cubicBezTo>
                  <a:lnTo>
                    <a:pt x="368328" y="429133"/>
                  </a:lnTo>
                  <a:cubicBezTo>
                    <a:pt x="370892" y="438670"/>
                    <a:pt x="372815" y="449169"/>
                    <a:pt x="376661" y="458306"/>
                  </a:cubicBezTo>
                  <a:cubicBezTo>
                    <a:pt x="391084" y="492688"/>
                    <a:pt x="429546" y="469606"/>
                    <a:pt x="450860" y="459668"/>
                  </a:cubicBezTo>
                  <a:lnTo>
                    <a:pt x="647413" y="370948"/>
                  </a:lnTo>
                  <a:cubicBezTo>
                    <a:pt x="665682" y="362693"/>
                    <a:pt x="693968" y="351313"/>
                    <a:pt x="681628" y="323903"/>
                  </a:cubicBezTo>
                  <a:cubicBezTo>
                    <a:pt x="676019" y="311400"/>
                    <a:pt x="665202" y="300500"/>
                    <a:pt x="657349" y="289360"/>
                  </a:cubicBezTo>
                  <a:lnTo>
                    <a:pt x="537238" y="120174"/>
                  </a:lnTo>
                  <a:cubicBezTo>
                    <a:pt x="533311" y="114725"/>
                    <a:pt x="526180" y="103184"/>
                    <a:pt x="521773" y="99337"/>
                  </a:cubicBezTo>
                  <a:lnTo>
                    <a:pt x="521372" y="99337"/>
                  </a:lnTo>
                  <a:close/>
                  <a:moveTo>
                    <a:pt x="81310" y="140772"/>
                  </a:moveTo>
                  <a:cubicBezTo>
                    <a:pt x="74740" y="147424"/>
                    <a:pt x="70092" y="157442"/>
                    <a:pt x="65204" y="165456"/>
                  </a:cubicBezTo>
                  <a:lnTo>
                    <a:pt x="38923" y="208815"/>
                  </a:lnTo>
                  <a:cubicBezTo>
                    <a:pt x="33314" y="218192"/>
                    <a:pt x="26262" y="227489"/>
                    <a:pt x="21935" y="237587"/>
                  </a:cubicBezTo>
                  <a:lnTo>
                    <a:pt x="37480" y="234381"/>
                  </a:lnTo>
                  <a:cubicBezTo>
                    <a:pt x="50381" y="230534"/>
                    <a:pt x="64003" y="229171"/>
                    <a:pt x="77063" y="225966"/>
                  </a:cubicBezTo>
                  <a:cubicBezTo>
                    <a:pt x="83554" y="214986"/>
                    <a:pt x="90284" y="204166"/>
                    <a:pt x="96374" y="192946"/>
                  </a:cubicBezTo>
                  <a:cubicBezTo>
                    <a:pt x="94691" y="186134"/>
                    <a:pt x="84435" y="142375"/>
                    <a:pt x="81390" y="140772"/>
                  </a:cubicBezTo>
                  <a:close/>
                  <a:moveTo>
                    <a:pt x="112320" y="207693"/>
                  </a:moveTo>
                  <a:cubicBezTo>
                    <a:pt x="108313" y="216188"/>
                    <a:pt x="103185" y="223882"/>
                    <a:pt x="98538" y="232057"/>
                  </a:cubicBezTo>
                  <a:cubicBezTo>
                    <a:pt x="108874" y="240151"/>
                    <a:pt x="120332" y="246964"/>
                    <a:pt x="131310" y="254176"/>
                  </a:cubicBezTo>
                  <a:lnTo>
                    <a:pt x="244691" y="330715"/>
                  </a:lnTo>
                  <a:cubicBezTo>
                    <a:pt x="272655" y="349629"/>
                    <a:pt x="300780" y="368543"/>
                    <a:pt x="328264" y="388259"/>
                  </a:cubicBezTo>
                  <a:cubicBezTo>
                    <a:pt x="330828" y="390102"/>
                    <a:pt x="333312" y="392026"/>
                    <a:pt x="335956" y="393789"/>
                  </a:cubicBezTo>
                  <a:cubicBezTo>
                    <a:pt x="329306" y="367021"/>
                    <a:pt x="319370" y="323662"/>
                    <a:pt x="309194" y="298336"/>
                  </a:cubicBezTo>
                  <a:cubicBezTo>
                    <a:pt x="301261" y="293208"/>
                    <a:pt x="292046" y="289681"/>
                    <a:pt x="283393" y="285834"/>
                  </a:cubicBezTo>
                  <a:lnTo>
                    <a:pt x="243809" y="267881"/>
                  </a:lnTo>
                  <a:cubicBezTo>
                    <a:pt x="199979" y="247845"/>
                    <a:pt x="156310" y="227248"/>
                    <a:pt x="112239" y="207693"/>
                  </a:cubicBezTo>
                  <a:close/>
                </a:path>
              </a:pathLst>
            </a:custGeom>
            <a:solidFill>
              <a:srgbClr val="213C83"/>
            </a:solidFill>
            <a:ln w="8013" cap="flat">
              <a:noFill/>
              <a:prstDash val="solid"/>
              <a:miter/>
            </a:ln>
          </p:spPr>
          <p:txBody>
            <a:bodyPr/>
            <a:lstStyle/>
            <a:p>
              <a:endParaRPr lang="en-SA"/>
            </a:p>
          </p:txBody>
        </p:sp>
        <p:sp>
          <p:nvSpPr>
            <p:cNvPr id="207" name="Freeform 206">
              <a:extLst>
                <a:ext uri="{FF2B5EF4-FFF2-40B4-BE49-F238E27FC236}">
                  <a16:creationId xmlns:a16="http://schemas.microsoft.com/office/drawing/2014/main" id="{21968697-707F-AC04-C3A7-D6E33FF08130}"/>
                </a:ext>
              </a:extLst>
            </p:cNvPr>
            <p:cNvSpPr/>
            <p:nvPr/>
          </p:nvSpPr>
          <p:spPr>
            <a:xfrm>
              <a:off x="1603422" y="5306415"/>
              <a:ext cx="25319" cy="35655"/>
            </a:xfrm>
            <a:custGeom>
              <a:avLst/>
              <a:gdLst>
                <a:gd name="csX0" fmla="*/ 16351 w 25319"/>
                <a:gd name="csY0" fmla="*/ 35565 h 35655"/>
                <a:gd name="csX1" fmla="*/ 10261 w 25319"/>
                <a:gd name="csY1" fmla="*/ 61 h 35655"/>
                <a:gd name="csX2" fmla="*/ 16351 w 25319"/>
                <a:gd name="csY2" fmla="*/ 35565 h 35655"/>
              </a:gdLst>
              <a:ahLst/>
              <a:cxnLst>
                <a:cxn ang="0">
                  <a:pos x="csX0" y="csY0"/>
                </a:cxn>
                <a:cxn ang="0">
                  <a:pos x="csX1" y="csY1"/>
                </a:cxn>
                <a:cxn ang="0">
                  <a:pos x="csX2" y="csY2"/>
                </a:cxn>
              </a:cxnLst>
              <a:rect l="l" t="t" r="r" b="b"/>
              <a:pathLst>
                <a:path w="25319" h="35655">
                  <a:moveTo>
                    <a:pt x="16351" y="35565"/>
                  </a:moveTo>
                  <a:cubicBezTo>
                    <a:pt x="-3200" y="37568"/>
                    <a:pt x="-5203" y="5831"/>
                    <a:pt x="10261" y="61"/>
                  </a:cubicBezTo>
                  <a:cubicBezTo>
                    <a:pt x="28691" y="-1542"/>
                    <a:pt x="29572" y="29153"/>
                    <a:pt x="16351" y="35565"/>
                  </a:cubicBezTo>
                  <a:close/>
                </a:path>
              </a:pathLst>
            </a:custGeom>
            <a:solidFill>
              <a:srgbClr val="213C83"/>
            </a:solidFill>
            <a:ln w="8013" cap="flat">
              <a:noFill/>
              <a:prstDash val="solid"/>
              <a:miter/>
            </a:ln>
          </p:spPr>
          <p:txBody>
            <a:bodyPr/>
            <a:lstStyle/>
            <a:p>
              <a:endParaRPr lang="en-SA"/>
            </a:p>
          </p:txBody>
        </p:sp>
        <p:sp>
          <p:nvSpPr>
            <p:cNvPr id="208" name="Freeform 207">
              <a:extLst>
                <a:ext uri="{FF2B5EF4-FFF2-40B4-BE49-F238E27FC236}">
                  <a16:creationId xmlns:a16="http://schemas.microsoft.com/office/drawing/2014/main" id="{4D85B423-5901-5F65-7E1B-52F04E5665D2}"/>
                </a:ext>
              </a:extLst>
            </p:cNvPr>
            <p:cNvSpPr/>
            <p:nvPr/>
          </p:nvSpPr>
          <p:spPr>
            <a:xfrm>
              <a:off x="1639336" y="5315724"/>
              <a:ext cx="25128" cy="59468"/>
            </a:xfrm>
            <a:custGeom>
              <a:avLst/>
              <a:gdLst>
                <a:gd name="csX0" fmla="*/ 15534 w 25128"/>
                <a:gd name="csY0" fmla="*/ 59356 h 59468"/>
                <a:gd name="csX1" fmla="*/ 3114 w 25128"/>
                <a:gd name="csY1" fmla="*/ 54547 h 59468"/>
                <a:gd name="csX2" fmla="*/ 9845 w 25128"/>
                <a:gd name="csY2" fmla="*/ 128 h 59468"/>
                <a:gd name="csX3" fmla="*/ 22104 w 25128"/>
                <a:gd name="csY3" fmla="*/ 5258 h 59468"/>
                <a:gd name="csX4" fmla="*/ 15534 w 25128"/>
                <a:gd name="csY4" fmla="*/ 59275 h 59468"/>
              </a:gdLst>
              <a:ahLst/>
              <a:cxnLst>
                <a:cxn ang="0">
                  <a:pos x="csX0" y="csY0"/>
                </a:cxn>
                <a:cxn ang="0">
                  <a:pos x="csX1" y="csY1"/>
                </a:cxn>
                <a:cxn ang="0">
                  <a:pos x="csX2" y="csY2"/>
                </a:cxn>
                <a:cxn ang="0">
                  <a:pos x="csX3" y="csY3"/>
                </a:cxn>
                <a:cxn ang="0">
                  <a:pos x="csX4" y="csY4"/>
                </a:cxn>
              </a:cxnLst>
              <a:rect l="l" t="t" r="r" b="b"/>
              <a:pathLst>
                <a:path w="25128" h="59468">
                  <a:moveTo>
                    <a:pt x="15534" y="59356"/>
                  </a:moveTo>
                  <a:cubicBezTo>
                    <a:pt x="11287" y="59836"/>
                    <a:pt x="5197" y="58875"/>
                    <a:pt x="3114" y="54547"/>
                  </a:cubicBezTo>
                  <a:cubicBezTo>
                    <a:pt x="309" y="48696"/>
                    <a:pt x="-4578" y="6700"/>
                    <a:pt x="9845" y="128"/>
                  </a:cubicBezTo>
                  <a:cubicBezTo>
                    <a:pt x="14813" y="-433"/>
                    <a:pt x="19300" y="770"/>
                    <a:pt x="22104" y="5258"/>
                  </a:cubicBezTo>
                  <a:cubicBezTo>
                    <a:pt x="23947" y="8223"/>
                    <a:pt x="30518" y="53264"/>
                    <a:pt x="15534" y="59275"/>
                  </a:cubicBezTo>
                  <a:close/>
                </a:path>
              </a:pathLst>
            </a:custGeom>
            <a:solidFill>
              <a:srgbClr val="213C83"/>
            </a:solidFill>
            <a:ln w="8013" cap="flat">
              <a:noFill/>
              <a:prstDash val="solid"/>
              <a:miter/>
            </a:ln>
          </p:spPr>
          <p:txBody>
            <a:bodyPr/>
            <a:lstStyle/>
            <a:p>
              <a:endParaRPr lang="en-SA"/>
            </a:p>
          </p:txBody>
        </p:sp>
        <p:sp>
          <p:nvSpPr>
            <p:cNvPr id="209" name="Freeform 208">
              <a:extLst>
                <a:ext uri="{FF2B5EF4-FFF2-40B4-BE49-F238E27FC236}">
                  <a16:creationId xmlns:a16="http://schemas.microsoft.com/office/drawing/2014/main" id="{440E8DBF-28EA-B9E1-0BFF-2E5CF4BE8D02}"/>
                </a:ext>
              </a:extLst>
            </p:cNvPr>
            <p:cNvSpPr/>
            <p:nvPr/>
          </p:nvSpPr>
          <p:spPr>
            <a:xfrm>
              <a:off x="1479530" y="5345346"/>
              <a:ext cx="148759" cy="250373"/>
            </a:xfrm>
            <a:custGeom>
              <a:avLst/>
              <a:gdLst>
                <a:gd name="csX0" fmla="*/ 65644 w 148759"/>
                <a:gd name="csY0" fmla="*/ 169186 h 250373"/>
                <a:gd name="csX1" fmla="*/ 42487 w 148759"/>
                <a:gd name="csY1" fmla="*/ 36226 h 250373"/>
                <a:gd name="csX2" fmla="*/ 73897 w 148759"/>
                <a:gd name="csY2" fmla="*/ 0 h 250373"/>
                <a:gd name="csX3" fmla="*/ 114121 w 148759"/>
                <a:gd name="csY3" fmla="*/ 49370 h 250373"/>
                <a:gd name="csX4" fmla="*/ 87599 w 148759"/>
                <a:gd name="csY4" fmla="*/ 169106 h 250373"/>
                <a:gd name="csX5" fmla="*/ 120531 w 148759"/>
                <a:gd name="csY5" fmla="*/ 169106 h 250373"/>
                <a:gd name="csX6" fmla="*/ 148736 w 148759"/>
                <a:gd name="csY6" fmla="*/ 181368 h 250373"/>
                <a:gd name="csX7" fmla="*/ 73897 w 148759"/>
                <a:gd name="csY7" fmla="*/ 250373 h 250373"/>
                <a:gd name="csX8" fmla="*/ 19 w 148759"/>
                <a:gd name="csY8" fmla="*/ 181689 h 250373"/>
                <a:gd name="csX9" fmla="*/ 30067 w 148759"/>
                <a:gd name="csY9" fmla="*/ 169026 h 250373"/>
                <a:gd name="csX10" fmla="*/ 65644 w 148759"/>
                <a:gd name="csY10" fmla="*/ 169026 h 250373"/>
                <a:gd name="csX11" fmla="*/ 73897 w 148759"/>
                <a:gd name="csY11" fmla="*/ 27730 h 250373"/>
                <a:gd name="csX12" fmla="*/ 73416 w 148759"/>
                <a:gd name="csY12" fmla="*/ 28612 h 250373"/>
                <a:gd name="csX13" fmla="*/ 51862 w 148759"/>
                <a:gd name="csY13" fmla="*/ 89362 h 250373"/>
                <a:gd name="csX14" fmla="*/ 76060 w 148759"/>
                <a:gd name="csY14" fmla="*/ 128232 h 250373"/>
                <a:gd name="csX15" fmla="*/ 99458 w 148759"/>
                <a:gd name="csY15" fmla="*/ 83832 h 250373"/>
                <a:gd name="csX16" fmla="*/ 73897 w 148759"/>
                <a:gd name="csY16" fmla="*/ 27730 h 250373"/>
                <a:gd name="csX17" fmla="*/ 45772 w 148759"/>
                <a:gd name="csY17" fmla="*/ 191547 h 250373"/>
                <a:gd name="csX18" fmla="*/ 24218 w 148759"/>
                <a:gd name="csY18" fmla="*/ 191547 h 250373"/>
                <a:gd name="csX19" fmla="*/ 96813 w 148759"/>
                <a:gd name="csY19" fmla="*/ 222963 h 250373"/>
                <a:gd name="csX20" fmla="*/ 123656 w 148759"/>
                <a:gd name="csY20" fmla="*/ 193390 h 250373"/>
                <a:gd name="csX21" fmla="*/ 124217 w 148759"/>
                <a:gd name="csY21" fmla="*/ 191547 h 250373"/>
                <a:gd name="csX22" fmla="*/ 45772 w 148759"/>
                <a:gd name="csY22" fmla="*/ 191547 h 25037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Lst>
              <a:rect l="l" t="t" r="r" b="b"/>
              <a:pathLst>
                <a:path w="148759" h="250373">
                  <a:moveTo>
                    <a:pt x="65644" y="169186"/>
                  </a:moveTo>
                  <a:cubicBezTo>
                    <a:pt x="60596" y="116290"/>
                    <a:pt x="1461" y="106673"/>
                    <a:pt x="42487" y="36226"/>
                  </a:cubicBezTo>
                  <a:cubicBezTo>
                    <a:pt x="48737" y="25566"/>
                    <a:pt x="61237" y="3367"/>
                    <a:pt x="73897" y="0"/>
                  </a:cubicBezTo>
                  <a:cubicBezTo>
                    <a:pt x="90323" y="-80"/>
                    <a:pt x="108672" y="37107"/>
                    <a:pt x="114121" y="49370"/>
                  </a:cubicBezTo>
                  <a:cubicBezTo>
                    <a:pt x="141605" y="111802"/>
                    <a:pt x="88721" y="121500"/>
                    <a:pt x="87599" y="169106"/>
                  </a:cubicBezTo>
                  <a:lnTo>
                    <a:pt x="120531" y="169106"/>
                  </a:lnTo>
                  <a:cubicBezTo>
                    <a:pt x="131188" y="169026"/>
                    <a:pt x="148256" y="165740"/>
                    <a:pt x="148736" y="181368"/>
                  </a:cubicBezTo>
                  <a:cubicBezTo>
                    <a:pt x="149858" y="218876"/>
                    <a:pt x="110515" y="250133"/>
                    <a:pt x="73897" y="250373"/>
                  </a:cubicBezTo>
                  <a:cubicBezTo>
                    <a:pt x="37839" y="249652"/>
                    <a:pt x="1702" y="218796"/>
                    <a:pt x="19" y="181689"/>
                  </a:cubicBezTo>
                  <a:cubicBezTo>
                    <a:pt x="-702" y="165339"/>
                    <a:pt x="19250" y="169026"/>
                    <a:pt x="30067" y="169026"/>
                  </a:cubicBezTo>
                  <a:lnTo>
                    <a:pt x="65644" y="169026"/>
                  </a:lnTo>
                  <a:close/>
                  <a:moveTo>
                    <a:pt x="73897" y="27730"/>
                  </a:moveTo>
                  <a:lnTo>
                    <a:pt x="73416" y="28612"/>
                  </a:lnTo>
                  <a:cubicBezTo>
                    <a:pt x="63641" y="47125"/>
                    <a:pt x="44891" y="66681"/>
                    <a:pt x="51862" y="89362"/>
                  </a:cubicBezTo>
                  <a:cubicBezTo>
                    <a:pt x="56509" y="104429"/>
                    <a:pt x="68128" y="115089"/>
                    <a:pt x="76060" y="128232"/>
                  </a:cubicBezTo>
                  <a:cubicBezTo>
                    <a:pt x="83833" y="120779"/>
                    <a:pt x="99137" y="94091"/>
                    <a:pt x="99458" y="83832"/>
                  </a:cubicBezTo>
                  <a:cubicBezTo>
                    <a:pt x="99778" y="70287"/>
                    <a:pt x="86637" y="34463"/>
                    <a:pt x="73897" y="27730"/>
                  </a:cubicBezTo>
                  <a:close/>
                  <a:moveTo>
                    <a:pt x="45772" y="191547"/>
                  </a:moveTo>
                  <a:lnTo>
                    <a:pt x="24218" y="191547"/>
                  </a:lnTo>
                  <a:cubicBezTo>
                    <a:pt x="35596" y="220158"/>
                    <a:pt x="67807" y="236989"/>
                    <a:pt x="96813" y="222963"/>
                  </a:cubicBezTo>
                  <a:cubicBezTo>
                    <a:pt x="108993" y="216872"/>
                    <a:pt x="119329" y="206454"/>
                    <a:pt x="123656" y="193390"/>
                  </a:cubicBezTo>
                  <a:lnTo>
                    <a:pt x="124217" y="191547"/>
                  </a:lnTo>
                  <a:lnTo>
                    <a:pt x="45772" y="191547"/>
                  </a:lnTo>
                  <a:close/>
                </a:path>
              </a:pathLst>
            </a:custGeom>
            <a:solidFill>
              <a:srgbClr val="213C83"/>
            </a:solidFill>
            <a:ln w="8013" cap="flat">
              <a:noFill/>
              <a:prstDash val="solid"/>
              <a:miter/>
            </a:ln>
          </p:spPr>
          <p:txBody>
            <a:bodyPr/>
            <a:lstStyle/>
            <a:p>
              <a:endParaRPr lang="en-SA"/>
            </a:p>
          </p:txBody>
        </p:sp>
        <p:sp>
          <p:nvSpPr>
            <p:cNvPr id="210" name="Freeform 209">
              <a:extLst>
                <a:ext uri="{FF2B5EF4-FFF2-40B4-BE49-F238E27FC236}">
                  <a16:creationId xmlns:a16="http://schemas.microsoft.com/office/drawing/2014/main" id="{81C128F4-4521-D200-012D-0FD9E0E94871}"/>
                </a:ext>
              </a:extLst>
            </p:cNvPr>
            <p:cNvSpPr/>
            <p:nvPr/>
          </p:nvSpPr>
          <p:spPr>
            <a:xfrm>
              <a:off x="1603996" y="5354858"/>
              <a:ext cx="25576" cy="32706"/>
            </a:xfrm>
            <a:custGeom>
              <a:avLst/>
              <a:gdLst>
                <a:gd name="csX0" fmla="*/ 15778 w 25576"/>
                <a:gd name="csY0" fmla="*/ 32564 h 32706"/>
                <a:gd name="csX1" fmla="*/ 9688 w 25576"/>
                <a:gd name="csY1" fmla="*/ 25 h 32706"/>
                <a:gd name="csX2" fmla="*/ 15778 w 25576"/>
                <a:gd name="csY2" fmla="*/ 32564 h 32706"/>
              </a:gdLst>
              <a:ahLst/>
              <a:cxnLst>
                <a:cxn ang="0">
                  <a:pos x="csX0" y="csY0"/>
                </a:cxn>
                <a:cxn ang="0">
                  <a:pos x="csX1" y="csY1"/>
                </a:cxn>
                <a:cxn ang="0">
                  <a:pos x="csX2" y="csY2"/>
                </a:cxn>
              </a:cxnLst>
              <a:rect l="l" t="t" r="r" b="b"/>
              <a:pathLst>
                <a:path w="25576" h="32706">
                  <a:moveTo>
                    <a:pt x="15778" y="32564"/>
                  </a:moveTo>
                  <a:cubicBezTo>
                    <a:pt x="-3133" y="34969"/>
                    <a:pt x="-4895" y="6277"/>
                    <a:pt x="9688" y="25"/>
                  </a:cubicBezTo>
                  <a:cubicBezTo>
                    <a:pt x="29720" y="-936"/>
                    <a:pt x="29720" y="25752"/>
                    <a:pt x="15778" y="32564"/>
                  </a:cubicBezTo>
                  <a:close/>
                </a:path>
              </a:pathLst>
            </a:custGeom>
            <a:solidFill>
              <a:srgbClr val="213C83"/>
            </a:solidFill>
            <a:ln w="8013" cap="flat">
              <a:noFill/>
              <a:prstDash val="solid"/>
              <a:miter/>
            </a:ln>
          </p:spPr>
          <p:txBody>
            <a:bodyPr/>
            <a:lstStyle/>
            <a:p>
              <a:endParaRPr lang="en-SA"/>
            </a:p>
          </p:txBody>
        </p:sp>
        <p:sp>
          <p:nvSpPr>
            <p:cNvPr id="211" name="Freeform 210">
              <a:extLst>
                <a:ext uri="{FF2B5EF4-FFF2-40B4-BE49-F238E27FC236}">
                  <a16:creationId xmlns:a16="http://schemas.microsoft.com/office/drawing/2014/main" id="{7B149985-AA6B-6942-B703-76042886C234}"/>
                </a:ext>
              </a:extLst>
            </p:cNvPr>
            <p:cNvSpPr/>
            <p:nvPr/>
          </p:nvSpPr>
          <p:spPr>
            <a:xfrm>
              <a:off x="1639292" y="5389674"/>
              <a:ext cx="25194" cy="34975"/>
            </a:xfrm>
            <a:custGeom>
              <a:avLst/>
              <a:gdLst>
                <a:gd name="csX0" fmla="*/ 15577 w 25194"/>
                <a:gd name="csY0" fmla="*/ 34935 h 34975"/>
                <a:gd name="csX1" fmla="*/ 9888 w 25194"/>
                <a:gd name="csY1" fmla="*/ 72 h 34975"/>
                <a:gd name="csX2" fmla="*/ 15577 w 25194"/>
                <a:gd name="csY2" fmla="*/ 34935 h 34975"/>
              </a:gdLst>
              <a:ahLst/>
              <a:cxnLst>
                <a:cxn ang="0">
                  <a:pos x="csX0" y="csY0"/>
                </a:cxn>
                <a:cxn ang="0">
                  <a:pos x="csX1" y="csY1"/>
                </a:cxn>
                <a:cxn ang="0">
                  <a:pos x="csX2" y="csY2"/>
                </a:cxn>
              </a:cxnLst>
              <a:rect l="l" t="t" r="r" b="b"/>
              <a:pathLst>
                <a:path w="25194" h="34975">
                  <a:moveTo>
                    <a:pt x="15577" y="34935"/>
                  </a:moveTo>
                  <a:cubicBezTo>
                    <a:pt x="-3333" y="36218"/>
                    <a:pt x="-4776" y="6564"/>
                    <a:pt x="9888" y="72"/>
                  </a:cubicBezTo>
                  <a:cubicBezTo>
                    <a:pt x="28477" y="-1691"/>
                    <a:pt x="29840" y="29325"/>
                    <a:pt x="15577" y="34935"/>
                  </a:cubicBezTo>
                  <a:close/>
                </a:path>
              </a:pathLst>
            </a:custGeom>
            <a:solidFill>
              <a:srgbClr val="213C83"/>
            </a:solidFill>
            <a:ln w="8013" cap="flat">
              <a:noFill/>
              <a:prstDash val="solid"/>
              <a:miter/>
            </a:ln>
          </p:spPr>
          <p:txBody>
            <a:bodyPr/>
            <a:lstStyle/>
            <a:p>
              <a:endParaRPr lang="en-SA"/>
            </a:p>
          </p:txBody>
        </p:sp>
      </p:grpSp>
      <p:grpSp>
        <p:nvGrpSpPr>
          <p:cNvPr id="212" name="Graphic 3">
            <a:extLst>
              <a:ext uri="{FF2B5EF4-FFF2-40B4-BE49-F238E27FC236}">
                <a16:creationId xmlns:a16="http://schemas.microsoft.com/office/drawing/2014/main" id="{2221CA19-A12E-E4B3-C370-A12B2841F7DD}"/>
              </a:ext>
            </a:extLst>
          </p:cNvPr>
          <p:cNvGrpSpPr/>
          <p:nvPr/>
        </p:nvGrpSpPr>
        <p:grpSpPr>
          <a:xfrm>
            <a:off x="3390516" y="5679083"/>
            <a:ext cx="639433" cy="508009"/>
            <a:chOff x="2662728" y="4974996"/>
            <a:chExt cx="867979" cy="689582"/>
          </a:xfrm>
          <a:solidFill>
            <a:srgbClr val="213C83"/>
          </a:solidFill>
        </p:grpSpPr>
        <p:sp>
          <p:nvSpPr>
            <p:cNvPr id="213" name="Freeform 212">
              <a:extLst>
                <a:ext uri="{FF2B5EF4-FFF2-40B4-BE49-F238E27FC236}">
                  <a16:creationId xmlns:a16="http://schemas.microsoft.com/office/drawing/2014/main" id="{79C3B95F-79F1-EEA0-69D8-1F56EF6BEE0C}"/>
                </a:ext>
              </a:extLst>
            </p:cNvPr>
            <p:cNvSpPr/>
            <p:nvPr/>
          </p:nvSpPr>
          <p:spPr>
            <a:xfrm>
              <a:off x="2662728" y="4974996"/>
              <a:ext cx="867979" cy="689582"/>
            </a:xfrm>
            <a:custGeom>
              <a:avLst/>
              <a:gdLst>
                <a:gd name="csX0" fmla="*/ 379154 w 867979"/>
                <a:gd name="csY0" fmla="*/ 267764 h 689582"/>
                <a:gd name="csX1" fmla="*/ 285405 w 867979"/>
                <a:gd name="csY1" fmla="*/ 186657 h 689582"/>
                <a:gd name="csX2" fmla="*/ 285164 w 867979"/>
                <a:gd name="csY2" fmla="*/ 137288 h 689582"/>
                <a:gd name="csX3" fmla="*/ 285164 w 867979"/>
                <a:gd name="csY3" fmla="*/ 105311 h 689582"/>
                <a:gd name="csX4" fmla="*/ 287728 w 867979"/>
                <a:gd name="csY4" fmla="*/ 66761 h 689582"/>
                <a:gd name="csX5" fmla="*/ 371782 w 867979"/>
                <a:gd name="csY5" fmla="*/ 0 h 689582"/>
                <a:gd name="csX6" fmla="*/ 486125 w 867979"/>
                <a:gd name="csY6" fmla="*/ 0 h 689582"/>
                <a:gd name="csX7" fmla="*/ 556237 w 867979"/>
                <a:gd name="csY7" fmla="*/ 27009 h 689582"/>
                <a:gd name="csX8" fmla="*/ 581797 w 867979"/>
                <a:gd name="csY8" fmla="*/ 120938 h 689582"/>
                <a:gd name="csX9" fmla="*/ 581797 w 867979"/>
                <a:gd name="csY9" fmla="*/ 174155 h 689582"/>
                <a:gd name="csX10" fmla="*/ 487888 w 867979"/>
                <a:gd name="csY10" fmla="*/ 267844 h 689582"/>
                <a:gd name="csX11" fmla="*/ 487888 w 867979"/>
                <a:gd name="csY11" fmla="*/ 314809 h 689582"/>
                <a:gd name="csX12" fmla="*/ 488769 w 867979"/>
                <a:gd name="csY12" fmla="*/ 314809 h 689582"/>
                <a:gd name="csX13" fmla="*/ 640291 w 867979"/>
                <a:gd name="csY13" fmla="*/ 390866 h 689582"/>
                <a:gd name="csX14" fmla="*/ 726588 w 867979"/>
                <a:gd name="csY14" fmla="*/ 426451 h 689582"/>
                <a:gd name="csX15" fmla="*/ 843815 w 867979"/>
                <a:gd name="csY15" fmla="*/ 426451 h 689582"/>
                <a:gd name="csX16" fmla="*/ 859921 w 867979"/>
                <a:gd name="csY16" fmla="*/ 426692 h 689582"/>
                <a:gd name="csX17" fmla="*/ 865290 w 867979"/>
                <a:gd name="csY17" fmla="*/ 442801 h 689582"/>
                <a:gd name="csX18" fmla="*/ 845258 w 867979"/>
                <a:gd name="csY18" fmla="*/ 445766 h 689582"/>
                <a:gd name="csX19" fmla="*/ 728271 w 867979"/>
                <a:gd name="csY19" fmla="*/ 445766 h 689582"/>
                <a:gd name="csX20" fmla="*/ 728271 w 867979"/>
                <a:gd name="csY20" fmla="*/ 536490 h 689582"/>
                <a:gd name="csX21" fmla="*/ 820578 w 867979"/>
                <a:gd name="csY21" fmla="*/ 536490 h 689582"/>
                <a:gd name="csX22" fmla="*/ 860001 w 867979"/>
                <a:gd name="csY22" fmla="*/ 536249 h 689582"/>
                <a:gd name="csX23" fmla="*/ 865450 w 867979"/>
                <a:gd name="csY23" fmla="*/ 551878 h 689582"/>
                <a:gd name="csX24" fmla="*/ 818575 w 867979"/>
                <a:gd name="csY24" fmla="*/ 555324 h 689582"/>
                <a:gd name="csX25" fmla="*/ 728351 w 867979"/>
                <a:gd name="csY25" fmla="*/ 555324 h 689582"/>
                <a:gd name="csX26" fmla="*/ 651429 w 867979"/>
                <a:gd name="csY26" fmla="*/ 601888 h 689582"/>
                <a:gd name="csX27" fmla="*/ 488048 w 867979"/>
                <a:gd name="csY27" fmla="*/ 685079 h 689582"/>
                <a:gd name="csX28" fmla="*/ 454554 w 867979"/>
                <a:gd name="csY28" fmla="*/ 688925 h 689582"/>
                <a:gd name="csX29" fmla="*/ 214972 w 867979"/>
                <a:gd name="csY29" fmla="*/ 601968 h 689582"/>
                <a:gd name="csX30" fmla="*/ 140293 w 867979"/>
                <a:gd name="csY30" fmla="*/ 555404 h 689582"/>
                <a:gd name="csX31" fmla="*/ 120421 w 867979"/>
                <a:gd name="csY31" fmla="*/ 555404 h 689582"/>
                <a:gd name="csX32" fmla="*/ 26431 w 867979"/>
                <a:gd name="csY32" fmla="*/ 555404 h 689582"/>
                <a:gd name="csX33" fmla="*/ 3435 w 867979"/>
                <a:gd name="csY33" fmla="*/ 553721 h 689582"/>
                <a:gd name="csX34" fmla="*/ 8162 w 867979"/>
                <a:gd name="csY34" fmla="*/ 536811 h 689582"/>
                <a:gd name="csX35" fmla="*/ 23787 w 867979"/>
                <a:gd name="csY35" fmla="*/ 536570 h 689582"/>
                <a:gd name="csX36" fmla="*/ 140293 w 867979"/>
                <a:gd name="csY36" fmla="*/ 536570 h 689582"/>
                <a:gd name="csX37" fmla="*/ 140293 w 867979"/>
                <a:gd name="csY37" fmla="*/ 445926 h 689582"/>
                <a:gd name="csX38" fmla="*/ 50390 w 867979"/>
                <a:gd name="csY38" fmla="*/ 445926 h 689582"/>
                <a:gd name="csX39" fmla="*/ 6079 w 867979"/>
                <a:gd name="csY39" fmla="*/ 445926 h 689582"/>
                <a:gd name="csX40" fmla="*/ 9524 w 867979"/>
                <a:gd name="csY40" fmla="*/ 427012 h 689582"/>
                <a:gd name="csX41" fmla="*/ 53034 w 867979"/>
                <a:gd name="csY41" fmla="*/ 426531 h 689582"/>
                <a:gd name="csX42" fmla="*/ 141495 w 867979"/>
                <a:gd name="csY42" fmla="*/ 426531 h 689582"/>
                <a:gd name="csX43" fmla="*/ 202472 w 867979"/>
                <a:gd name="csY43" fmla="*/ 390947 h 689582"/>
                <a:gd name="csX44" fmla="*/ 228033 w 867979"/>
                <a:gd name="csY44" fmla="*/ 390947 h 689582"/>
                <a:gd name="csX45" fmla="*/ 379394 w 867979"/>
                <a:gd name="csY45" fmla="*/ 314889 h 689582"/>
                <a:gd name="csX46" fmla="*/ 379394 w 867979"/>
                <a:gd name="csY46" fmla="*/ 267924 h 689582"/>
                <a:gd name="csX47" fmla="*/ 369619 w 867979"/>
                <a:gd name="csY47" fmla="*/ 19796 h 689582"/>
                <a:gd name="csX48" fmla="*/ 304555 w 867979"/>
                <a:gd name="csY48" fmla="*/ 104909 h 689582"/>
                <a:gd name="csX49" fmla="*/ 304555 w 867979"/>
                <a:gd name="csY49" fmla="*/ 137689 h 689582"/>
                <a:gd name="csX50" fmla="*/ 362007 w 867979"/>
                <a:gd name="csY50" fmla="*/ 246606 h 689582"/>
                <a:gd name="csX51" fmla="*/ 413609 w 867979"/>
                <a:gd name="csY51" fmla="*/ 248289 h 689582"/>
                <a:gd name="csX52" fmla="*/ 499987 w 867979"/>
                <a:gd name="csY52" fmla="*/ 248289 h 689582"/>
                <a:gd name="csX53" fmla="*/ 519057 w 867979"/>
                <a:gd name="csY53" fmla="*/ 241557 h 689582"/>
                <a:gd name="csX54" fmla="*/ 562727 w 867979"/>
                <a:gd name="csY54" fmla="*/ 136647 h 689582"/>
                <a:gd name="csX55" fmla="*/ 519939 w 867979"/>
                <a:gd name="csY55" fmla="*/ 25726 h 689582"/>
                <a:gd name="csX56" fmla="*/ 474827 w 867979"/>
                <a:gd name="csY56" fmla="*/ 19715 h 689582"/>
                <a:gd name="csX57" fmla="*/ 392856 w 867979"/>
                <a:gd name="csY57" fmla="*/ 19715 h 689582"/>
                <a:gd name="csX58" fmla="*/ 369619 w 867979"/>
                <a:gd name="csY58" fmla="*/ 19715 h 689582"/>
                <a:gd name="csX59" fmla="*/ 401269 w 867979"/>
                <a:gd name="csY59" fmla="*/ 267764 h 689582"/>
                <a:gd name="csX60" fmla="*/ 399106 w 867979"/>
                <a:gd name="csY60" fmla="*/ 268005 h 689582"/>
                <a:gd name="csX61" fmla="*/ 398465 w 867979"/>
                <a:gd name="csY61" fmla="*/ 311042 h 689582"/>
                <a:gd name="csX62" fmla="*/ 464010 w 867979"/>
                <a:gd name="csY62" fmla="*/ 311042 h 689582"/>
                <a:gd name="csX63" fmla="*/ 468497 w 867979"/>
                <a:gd name="csY63" fmla="*/ 267764 h 689582"/>
                <a:gd name="csX64" fmla="*/ 401269 w 867979"/>
                <a:gd name="csY64" fmla="*/ 267764 h 689582"/>
                <a:gd name="csX65" fmla="*/ 418978 w 867979"/>
                <a:gd name="csY65" fmla="*/ 329235 h 689582"/>
                <a:gd name="csX66" fmla="*/ 234764 w 867979"/>
                <a:gd name="csY66" fmla="*/ 409781 h 689582"/>
                <a:gd name="csX67" fmla="*/ 227713 w 867979"/>
                <a:gd name="csY67" fmla="*/ 438953 h 689582"/>
                <a:gd name="csX68" fmla="*/ 227713 w 867979"/>
                <a:gd name="csY68" fmla="*/ 587302 h 689582"/>
                <a:gd name="csX69" fmla="*/ 228354 w 867979"/>
                <a:gd name="csY69" fmla="*/ 587783 h 689582"/>
                <a:gd name="csX70" fmla="*/ 245261 w 867979"/>
                <a:gd name="csY70" fmla="*/ 602529 h 689582"/>
                <a:gd name="csX71" fmla="*/ 448865 w 867979"/>
                <a:gd name="csY71" fmla="*/ 669450 h 689582"/>
                <a:gd name="csX72" fmla="*/ 640131 w 867979"/>
                <a:gd name="csY72" fmla="*/ 584817 h 689582"/>
                <a:gd name="csX73" fmla="*/ 640131 w 867979"/>
                <a:gd name="csY73" fmla="*/ 419639 h 689582"/>
                <a:gd name="csX74" fmla="*/ 418817 w 867979"/>
                <a:gd name="csY74" fmla="*/ 329315 h 689582"/>
                <a:gd name="csX75" fmla="*/ 191495 w 867979"/>
                <a:gd name="csY75" fmla="*/ 410582 h 689582"/>
                <a:gd name="csX76" fmla="*/ 160005 w 867979"/>
                <a:gd name="csY76" fmla="*/ 452097 h 689582"/>
                <a:gd name="csX77" fmla="*/ 160005 w 867979"/>
                <a:gd name="csY77" fmla="*/ 529037 h 689582"/>
                <a:gd name="csX78" fmla="*/ 180678 w 867979"/>
                <a:gd name="csY78" fmla="*/ 580490 h 689582"/>
                <a:gd name="csX79" fmla="*/ 207921 w 867979"/>
                <a:gd name="csY79" fmla="*/ 582253 h 689582"/>
                <a:gd name="csX80" fmla="*/ 207921 w 867979"/>
                <a:gd name="csY80" fmla="*/ 442240 h 689582"/>
                <a:gd name="csX81" fmla="*/ 209443 w 867979"/>
                <a:gd name="csY81" fmla="*/ 410582 h 689582"/>
                <a:gd name="csX82" fmla="*/ 191495 w 867979"/>
                <a:gd name="csY82" fmla="*/ 410582 h 689582"/>
                <a:gd name="csX83" fmla="*/ 657999 w 867979"/>
                <a:gd name="csY83" fmla="*/ 410582 h 689582"/>
                <a:gd name="csX84" fmla="*/ 660082 w 867979"/>
                <a:gd name="csY84" fmla="*/ 444885 h 689582"/>
                <a:gd name="csX85" fmla="*/ 660082 w 867979"/>
                <a:gd name="csY85" fmla="*/ 582253 h 689582"/>
                <a:gd name="csX86" fmla="*/ 698624 w 867979"/>
                <a:gd name="csY86" fmla="*/ 572234 h 689582"/>
                <a:gd name="csX87" fmla="*/ 708800 w 867979"/>
                <a:gd name="csY87" fmla="*/ 512687 h 689582"/>
                <a:gd name="csX88" fmla="*/ 708800 w 867979"/>
                <a:gd name="csY88" fmla="*/ 441839 h 689582"/>
                <a:gd name="csX89" fmla="*/ 657999 w 867979"/>
                <a:gd name="csY89" fmla="*/ 410502 h 68958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 ang="0">
                  <a:pos x="csX67" y="csY67"/>
                </a:cxn>
                <a:cxn ang="0">
                  <a:pos x="csX68" y="csY68"/>
                </a:cxn>
                <a:cxn ang="0">
                  <a:pos x="csX69" y="csY69"/>
                </a:cxn>
                <a:cxn ang="0">
                  <a:pos x="csX70" y="csY70"/>
                </a:cxn>
                <a:cxn ang="0">
                  <a:pos x="csX71" y="csY71"/>
                </a:cxn>
                <a:cxn ang="0">
                  <a:pos x="csX72" y="csY72"/>
                </a:cxn>
                <a:cxn ang="0">
                  <a:pos x="csX73" y="csY73"/>
                </a:cxn>
                <a:cxn ang="0">
                  <a:pos x="csX74" y="csY74"/>
                </a:cxn>
                <a:cxn ang="0">
                  <a:pos x="csX75" y="csY75"/>
                </a:cxn>
                <a:cxn ang="0">
                  <a:pos x="csX76" y="csY76"/>
                </a:cxn>
                <a:cxn ang="0">
                  <a:pos x="csX77" y="csY77"/>
                </a:cxn>
                <a:cxn ang="0">
                  <a:pos x="csX78" y="csY78"/>
                </a:cxn>
                <a:cxn ang="0">
                  <a:pos x="csX79" y="csY79"/>
                </a:cxn>
                <a:cxn ang="0">
                  <a:pos x="csX80" y="csY80"/>
                </a:cxn>
                <a:cxn ang="0">
                  <a:pos x="csX81" y="csY81"/>
                </a:cxn>
                <a:cxn ang="0">
                  <a:pos x="csX82" y="csY82"/>
                </a:cxn>
                <a:cxn ang="0">
                  <a:pos x="csX83" y="csY83"/>
                </a:cxn>
                <a:cxn ang="0">
                  <a:pos x="csX84" y="csY84"/>
                </a:cxn>
                <a:cxn ang="0">
                  <a:pos x="csX85" y="csY85"/>
                </a:cxn>
                <a:cxn ang="0">
                  <a:pos x="csX86" y="csY86"/>
                </a:cxn>
                <a:cxn ang="0">
                  <a:pos x="csX87" y="csY87"/>
                </a:cxn>
                <a:cxn ang="0">
                  <a:pos x="csX88" y="csY88"/>
                </a:cxn>
                <a:cxn ang="0">
                  <a:pos x="csX89" y="csY89"/>
                </a:cxn>
              </a:cxnLst>
              <a:rect l="l" t="t" r="r" b="b"/>
              <a:pathLst>
                <a:path w="867979" h="689582">
                  <a:moveTo>
                    <a:pt x="379154" y="267764"/>
                  </a:moveTo>
                  <a:cubicBezTo>
                    <a:pt x="333642" y="269928"/>
                    <a:pt x="287808" y="233462"/>
                    <a:pt x="285405" y="186657"/>
                  </a:cubicBezTo>
                  <a:cubicBezTo>
                    <a:pt x="284603" y="170308"/>
                    <a:pt x="285164" y="153718"/>
                    <a:pt x="285164" y="137288"/>
                  </a:cubicBezTo>
                  <a:lnTo>
                    <a:pt x="285164" y="105311"/>
                  </a:lnTo>
                  <a:cubicBezTo>
                    <a:pt x="285164" y="92327"/>
                    <a:pt x="284603" y="79423"/>
                    <a:pt x="287728" y="66761"/>
                  </a:cubicBezTo>
                  <a:cubicBezTo>
                    <a:pt x="297504" y="27570"/>
                    <a:pt x="331638" y="1603"/>
                    <a:pt x="371782" y="0"/>
                  </a:cubicBezTo>
                  <a:lnTo>
                    <a:pt x="486125" y="0"/>
                  </a:lnTo>
                  <a:cubicBezTo>
                    <a:pt x="514330" y="80"/>
                    <a:pt x="535964" y="6411"/>
                    <a:pt x="556237" y="27009"/>
                  </a:cubicBezTo>
                  <a:cubicBezTo>
                    <a:pt x="584442" y="55701"/>
                    <a:pt x="581878" y="83992"/>
                    <a:pt x="581797" y="120938"/>
                  </a:cubicBezTo>
                  <a:lnTo>
                    <a:pt x="581797" y="174155"/>
                  </a:lnTo>
                  <a:cubicBezTo>
                    <a:pt x="581477" y="226730"/>
                    <a:pt x="541173" y="268566"/>
                    <a:pt x="487888" y="267844"/>
                  </a:cubicBezTo>
                  <a:lnTo>
                    <a:pt x="487888" y="314809"/>
                  </a:lnTo>
                  <a:lnTo>
                    <a:pt x="488769" y="314809"/>
                  </a:lnTo>
                  <a:cubicBezTo>
                    <a:pt x="536766" y="320099"/>
                    <a:pt x="610724" y="354481"/>
                    <a:pt x="640291" y="390866"/>
                  </a:cubicBezTo>
                  <a:cubicBezTo>
                    <a:pt x="678031" y="390866"/>
                    <a:pt x="707518" y="386699"/>
                    <a:pt x="726588" y="426451"/>
                  </a:cubicBezTo>
                  <a:lnTo>
                    <a:pt x="843815" y="426451"/>
                  </a:lnTo>
                  <a:cubicBezTo>
                    <a:pt x="849104" y="426451"/>
                    <a:pt x="854633" y="426130"/>
                    <a:pt x="859921" y="426692"/>
                  </a:cubicBezTo>
                  <a:cubicBezTo>
                    <a:pt x="867694" y="427493"/>
                    <a:pt x="870578" y="437190"/>
                    <a:pt x="865290" y="442801"/>
                  </a:cubicBezTo>
                  <a:cubicBezTo>
                    <a:pt x="860883" y="447529"/>
                    <a:pt x="851027" y="445766"/>
                    <a:pt x="845258" y="445766"/>
                  </a:cubicBezTo>
                  <a:lnTo>
                    <a:pt x="728271" y="445766"/>
                  </a:lnTo>
                  <a:lnTo>
                    <a:pt x="728271" y="536490"/>
                  </a:lnTo>
                  <a:lnTo>
                    <a:pt x="820578" y="536490"/>
                  </a:lnTo>
                  <a:cubicBezTo>
                    <a:pt x="832277" y="536490"/>
                    <a:pt x="848864" y="535288"/>
                    <a:pt x="860001" y="536249"/>
                  </a:cubicBezTo>
                  <a:cubicBezTo>
                    <a:pt x="867373" y="536891"/>
                    <a:pt x="870578" y="546588"/>
                    <a:pt x="865450" y="551878"/>
                  </a:cubicBezTo>
                  <a:cubicBezTo>
                    <a:pt x="858559" y="558931"/>
                    <a:pt x="828110" y="555244"/>
                    <a:pt x="818575" y="555324"/>
                  </a:cubicBezTo>
                  <a:lnTo>
                    <a:pt x="728351" y="555324"/>
                  </a:lnTo>
                  <a:cubicBezTo>
                    <a:pt x="724505" y="597480"/>
                    <a:pt x="684602" y="601968"/>
                    <a:pt x="651429" y="601888"/>
                  </a:cubicBezTo>
                  <a:cubicBezTo>
                    <a:pt x="601990" y="647170"/>
                    <a:pt x="556798" y="674419"/>
                    <a:pt x="488048" y="685079"/>
                  </a:cubicBezTo>
                  <a:cubicBezTo>
                    <a:pt x="477231" y="687643"/>
                    <a:pt x="465612" y="688285"/>
                    <a:pt x="454554" y="688925"/>
                  </a:cubicBezTo>
                  <a:cubicBezTo>
                    <a:pt x="358481" y="694536"/>
                    <a:pt x="284764" y="664081"/>
                    <a:pt x="214972" y="601968"/>
                  </a:cubicBezTo>
                  <a:cubicBezTo>
                    <a:pt x="180117" y="599164"/>
                    <a:pt x="146383" y="603652"/>
                    <a:pt x="140293" y="555404"/>
                  </a:cubicBezTo>
                  <a:cubicBezTo>
                    <a:pt x="133883" y="555965"/>
                    <a:pt x="126912" y="555404"/>
                    <a:pt x="120421" y="555404"/>
                  </a:cubicBezTo>
                  <a:lnTo>
                    <a:pt x="26431" y="555404"/>
                  </a:lnTo>
                  <a:cubicBezTo>
                    <a:pt x="20101" y="555244"/>
                    <a:pt x="8803" y="558049"/>
                    <a:pt x="3435" y="553721"/>
                  </a:cubicBezTo>
                  <a:cubicBezTo>
                    <a:pt x="-2976" y="548592"/>
                    <a:pt x="149" y="537772"/>
                    <a:pt x="8162" y="536811"/>
                  </a:cubicBezTo>
                  <a:cubicBezTo>
                    <a:pt x="13210" y="536169"/>
                    <a:pt x="18659" y="536570"/>
                    <a:pt x="23787" y="536570"/>
                  </a:cubicBezTo>
                  <a:lnTo>
                    <a:pt x="140293" y="536570"/>
                  </a:lnTo>
                  <a:cubicBezTo>
                    <a:pt x="140293" y="536570"/>
                    <a:pt x="140293" y="445926"/>
                    <a:pt x="140293" y="445926"/>
                  </a:cubicBezTo>
                  <a:lnTo>
                    <a:pt x="50390" y="445926"/>
                  </a:lnTo>
                  <a:cubicBezTo>
                    <a:pt x="35726" y="445926"/>
                    <a:pt x="20742" y="446567"/>
                    <a:pt x="6079" y="445926"/>
                  </a:cubicBezTo>
                  <a:cubicBezTo>
                    <a:pt x="-2254" y="439194"/>
                    <a:pt x="-1854" y="428375"/>
                    <a:pt x="9524" y="427012"/>
                  </a:cubicBezTo>
                  <a:cubicBezTo>
                    <a:pt x="22826" y="425409"/>
                    <a:pt x="39492" y="426531"/>
                    <a:pt x="53034" y="426531"/>
                  </a:cubicBezTo>
                  <a:lnTo>
                    <a:pt x="141495" y="426531"/>
                  </a:lnTo>
                  <a:cubicBezTo>
                    <a:pt x="150309" y="396477"/>
                    <a:pt x="173867" y="390947"/>
                    <a:pt x="202472" y="390947"/>
                  </a:cubicBezTo>
                  <a:lnTo>
                    <a:pt x="228033" y="390947"/>
                  </a:lnTo>
                  <a:cubicBezTo>
                    <a:pt x="244459" y="355042"/>
                    <a:pt x="343177" y="317855"/>
                    <a:pt x="379394" y="314889"/>
                  </a:cubicBezTo>
                  <a:lnTo>
                    <a:pt x="379394" y="267924"/>
                  </a:lnTo>
                  <a:close/>
                  <a:moveTo>
                    <a:pt x="369619" y="19796"/>
                  </a:moveTo>
                  <a:cubicBezTo>
                    <a:pt x="319138" y="24925"/>
                    <a:pt x="304475" y="61471"/>
                    <a:pt x="304555" y="104909"/>
                  </a:cubicBezTo>
                  <a:lnTo>
                    <a:pt x="304555" y="137689"/>
                  </a:lnTo>
                  <a:cubicBezTo>
                    <a:pt x="304555" y="183772"/>
                    <a:pt x="301190" y="234183"/>
                    <a:pt x="362007" y="246606"/>
                  </a:cubicBezTo>
                  <a:cubicBezTo>
                    <a:pt x="377632" y="249812"/>
                    <a:pt x="397423" y="248289"/>
                    <a:pt x="413609" y="248289"/>
                  </a:cubicBezTo>
                  <a:lnTo>
                    <a:pt x="499987" y="248289"/>
                  </a:lnTo>
                  <a:cubicBezTo>
                    <a:pt x="506317" y="245885"/>
                    <a:pt x="512887" y="244201"/>
                    <a:pt x="519057" y="241557"/>
                  </a:cubicBezTo>
                  <a:cubicBezTo>
                    <a:pt x="566974" y="220799"/>
                    <a:pt x="562727" y="178482"/>
                    <a:pt x="562727" y="136647"/>
                  </a:cubicBezTo>
                  <a:cubicBezTo>
                    <a:pt x="562727" y="93689"/>
                    <a:pt x="568817" y="47526"/>
                    <a:pt x="519939" y="25726"/>
                  </a:cubicBezTo>
                  <a:cubicBezTo>
                    <a:pt x="505275" y="19155"/>
                    <a:pt x="490532" y="19715"/>
                    <a:pt x="474827" y="19715"/>
                  </a:cubicBezTo>
                  <a:lnTo>
                    <a:pt x="392856" y="19715"/>
                  </a:lnTo>
                  <a:cubicBezTo>
                    <a:pt x="385164" y="19715"/>
                    <a:pt x="377311" y="19315"/>
                    <a:pt x="369619" y="19715"/>
                  </a:cubicBezTo>
                  <a:close/>
                  <a:moveTo>
                    <a:pt x="401269" y="267764"/>
                  </a:moveTo>
                  <a:lnTo>
                    <a:pt x="399106" y="268005"/>
                  </a:lnTo>
                  <a:cubicBezTo>
                    <a:pt x="397584" y="270409"/>
                    <a:pt x="398465" y="305192"/>
                    <a:pt x="398465" y="311042"/>
                  </a:cubicBezTo>
                  <a:cubicBezTo>
                    <a:pt x="420580" y="309760"/>
                    <a:pt x="441894" y="309279"/>
                    <a:pt x="464010" y="311042"/>
                  </a:cubicBezTo>
                  <a:cubicBezTo>
                    <a:pt x="473144" y="312084"/>
                    <a:pt x="468497" y="276740"/>
                    <a:pt x="468497" y="267764"/>
                  </a:cubicBezTo>
                  <a:lnTo>
                    <a:pt x="401269" y="267764"/>
                  </a:lnTo>
                  <a:close/>
                  <a:moveTo>
                    <a:pt x="418978" y="329235"/>
                  </a:moveTo>
                  <a:cubicBezTo>
                    <a:pt x="350549" y="334925"/>
                    <a:pt x="280917" y="355122"/>
                    <a:pt x="234764" y="409781"/>
                  </a:cubicBezTo>
                  <a:cubicBezTo>
                    <a:pt x="226430" y="419639"/>
                    <a:pt x="227713" y="426692"/>
                    <a:pt x="227713" y="438953"/>
                  </a:cubicBezTo>
                  <a:lnTo>
                    <a:pt x="227713" y="587302"/>
                  </a:lnTo>
                  <a:cubicBezTo>
                    <a:pt x="227713" y="587302"/>
                    <a:pt x="228354" y="587783"/>
                    <a:pt x="228354" y="587783"/>
                  </a:cubicBezTo>
                  <a:cubicBezTo>
                    <a:pt x="234283" y="592271"/>
                    <a:pt x="239652" y="597641"/>
                    <a:pt x="245261" y="602529"/>
                  </a:cubicBezTo>
                  <a:cubicBezTo>
                    <a:pt x="301671" y="651337"/>
                    <a:pt x="375709" y="670332"/>
                    <a:pt x="448865" y="669450"/>
                  </a:cubicBezTo>
                  <a:cubicBezTo>
                    <a:pt x="523224" y="663920"/>
                    <a:pt x="586765" y="639637"/>
                    <a:pt x="640131" y="584817"/>
                  </a:cubicBezTo>
                  <a:cubicBezTo>
                    <a:pt x="640131" y="529758"/>
                    <a:pt x="639329" y="474618"/>
                    <a:pt x="640131" y="419639"/>
                  </a:cubicBezTo>
                  <a:cubicBezTo>
                    <a:pt x="578913" y="349753"/>
                    <a:pt x="507599" y="328995"/>
                    <a:pt x="418817" y="329315"/>
                  </a:cubicBezTo>
                  <a:close/>
                  <a:moveTo>
                    <a:pt x="191495" y="410582"/>
                  </a:moveTo>
                  <a:cubicBezTo>
                    <a:pt x="162488" y="412666"/>
                    <a:pt x="160085" y="426531"/>
                    <a:pt x="160005" y="452097"/>
                  </a:cubicBezTo>
                  <a:lnTo>
                    <a:pt x="160005" y="529037"/>
                  </a:lnTo>
                  <a:cubicBezTo>
                    <a:pt x="160005" y="548913"/>
                    <a:pt x="157040" y="572395"/>
                    <a:pt x="180678" y="580490"/>
                  </a:cubicBezTo>
                  <a:cubicBezTo>
                    <a:pt x="189572" y="582654"/>
                    <a:pt x="198866" y="582333"/>
                    <a:pt x="207921" y="582253"/>
                  </a:cubicBezTo>
                  <a:lnTo>
                    <a:pt x="207921" y="442240"/>
                  </a:lnTo>
                  <a:cubicBezTo>
                    <a:pt x="207841" y="431420"/>
                    <a:pt x="207520" y="421242"/>
                    <a:pt x="209443" y="410582"/>
                  </a:cubicBezTo>
                  <a:lnTo>
                    <a:pt x="191495" y="410582"/>
                  </a:lnTo>
                  <a:close/>
                  <a:moveTo>
                    <a:pt x="657999" y="410582"/>
                  </a:moveTo>
                  <a:cubicBezTo>
                    <a:pt x="661124" y="421322"/>
                    <a:pt x="660082" y="433744"/>
                    <a:pt x="660082" y="444885"/>
                  </a:cubicBezTo>
                  <a:lnTo>
                    <a:pt x="660082" y="582253"/>
                  </a:lnTo>
                  <a:cubicBezTo>
                    <a:pt x="674505" y="583455"/>
                    <a:pt x="687807" y="582974"/>
                    <a:pt x="698624" y="572234"/>
                  </a:cubicBezTo>
                  <a:cubicBezTo>
                    <a:pt x="713848" y="555965"/>
                    <a:pt x="708800" y="533284"/>
                    <a:pt x="708800" y="512687"/>
                  </a:cubicBezTo>
                  <a:cubicBezTo>
                    <a:pt x="708800" y="489124"/>
                    <a:pt x="709521" y="465402"/>
                    <a:pt x="708800" y="441839"/>
                  </a:cubicBezTo>
                  <a:cubicBezTo>
                    <a:pt x="707839" y="413628"/>
                    <a:pt x="680194" y="410101"/>
                    <a:pt x="657999" y="410502"/>
                  </a:cubicBezTo>
                  <a:close/>
                </a:path>
              </a:pathLst>
            </a:custGeom>
            <a:solidFill>
              <a:srgbClr val="213C83"/>
            </a:solidFill>
            <a:ln w="8013" cap="flat">
              <a:noFill/>
              <a:prstDash val="solid"/>
              <a:miter/>
            </a:ln>
          </p:spPr>
          <p:txBody>
            <a:bodyPr/>
            <a:lstStyle/>
            <a:p>
              <a:endParaRPr lang="en-SA"/>
            </a:p>
          </p:txBody>
        </p:sp>
        <p:sp>
          <p:nvSpPr>
            <p:cNvPr id="214" name="Freeform 213">
              <a:extLst>
                <a:ext uri="{FF2B5EF4-FFF2-40B4-BE49-F238E27FC236}">
                  <a16:creationId xmlns:a16="http://schemas.microsoft.com/office/drawing/2014/main" id="{B66F15AA-C7DA-BE25-BC90-0B9466C1C5B8}"/>
                </a:ext>
              </a:extLst>
            </p:cNvPr>
            <p:cNvSpPr/>
            <p:nvPr/>
          </p:nvSpPr>
          <p:spPr>
            <a:xfrm>
              <a:off x="3016570" y="5022673"/>
              <a:ext cx="41723" cy="19493"/>
            </a:xfrm>
            <a:custGeom>
              <a:avLst/>
              <a:gdLst>
                <a:gd name="csX0" fmla="*/ 4960 w 41723"/>
                <a:gd name="csY0" fmla="*/ 19325 h 19493"/>
                <a:gd name="csX1" fmla="*/ 7845 w 41723"/>
                <a:gd name="csY1" fmla="*/ 491 h 19493"/>
                <a:gd name="csX2" fmla="*/ 40136 w 41723"/>
                <a:gd name="csY2" fmla="*/ 15157 h 19493"/>
                <a:gd name="csX3" fmla="*/ 34447 w 41723"/>
                <a:gd name="csY3" fmla="*/ 19244 h 19493"/>
                <a:gd name="csX4" fmla="*/ 4960 w 41723"/>
                <a:gd name="csY4" fmla="*/ 19244 h 19493"/>
              </a:gdLst>
              <a:ahLst/>
              <a:cxnLst>
                <a:cxn ang="0">
                  <a:pos x="csX0" y="csY0"/>
                </a:cxn>
                <a:cxn ang="0">
                  <a:pos x="csX1" y="csY1"/>
                </a:cxn>
                <a:cxn ang="0">
                  <a:pos x="csX2" y="csY2"/>
                </a:cxn>
                <a:cxn ang="0">
                  <a:pos x="csX3" y="csY3"/>
                </a:cxn>
                <a:cxn ang="0">
                  <a:pos x="csX4" y="csY4"/>
                </a:cxn>
              </a:cxnLst>
              <a:rect l="l" t="t" r="r" b="b"/>
              <a:pathLst>
                <a:path w="41723" h="19493">
                  <a:moveTo>
                    <a:pt x="4960" y="19325"/>
                  </a:moveTo>
                  <a:cubicBezTo>
                    <a:pt x="-1851" y="13074"/>
                    <a:pt x="-2332" y="2654"/>
                    <a:pt x="7845" y="491"/>
                  </a:cubicBezTo>
                  <a:cubicBezTo>
                    <a:pt x="17540" y="491"/>
                    <a:pt x="49110" y="-4158"/>
                    <a:pt x="40136" y="15157"/>
                  </a:cubicBezTo>
                  <a:cubicBezTo>
                    <a:pt x="38934" y="17722"/>
                    <a:pt x="37011" y="18443"/>
                    <a:pt x="34447" y="19244"/>
                  </a:cubicBezTo>
                  <a:cubicBezTo>
                    <a:pt x="24671" y="19244"/>
                    <a:pt x="14736" y="19806"/>
                    <a:pt x="4960" y="19244"/>
                  </a:cubicBezTo>
                  <a:close/>
                </a:path>
              </a:pathLst>
            </a:custGeom>
            <a:solidFill>
              <a:srgbClr val="213C83"/>
            </a:solidFill>
            <a:ln w="8013" cap="flat">
              <a:noFill/>
              <a:prstDash val="solid"/>
              <a:miter/>
            </a:ln>
          </p:spPr>
          <p:txBody>
            <a:bodyPr/>
            <a:lstStyle/>
            <a:p>
              <a:endParaRPr lang="en-SA"/>
            </a:p>
          </p:txBody>
        </p:sp>
        <p:sp>
          <p:nvSpPr>
            <p:cNvPr id="215" name="Freeform 214">
              <a:extLst>
                <a:ext uri="{FF2B5EF4-FFF2-40B4-BE49-F238E27FC236}">
                  <a16:creationId xmlns:a16="http://schemas.microsoft.com/office/drawing/2014/main" id="{6632BBFC-E786-6AD7-5EAD-1DA683542AF4}"/>
                </a:ext>
              </a:extLst>
            </p:cNvPr>
            <p:cNvSpPr/>
            <p:nvPr/>
          </p:nvSpPr>
          <p:spPr>
            <a:xfrm>
              <a:off x="3073698" y="5022895"/>
              <a:ext cx="45982" cy="19443"/>
            </a:xfrm>
            <a:custGeom>
              <a:avLst/>
              <a:gdLst>
                <a:gd name="csX0" fmla="*/ 37975 w 45982"/>
                <a:gd name="csY0" fmla="*/ 19103 h 19443"/>
                <a:gd name="csX1" fmla="*/ 4963 w 45982"/>
                <a:gd name="csY1" fmla="*/ 17740 h 19443"/>
                <a:gd name="csX2" fmla="*/ 8008 w 45982"/>
                <a:gd name="csY2" fmla="*/ 349 h 19443"/>
                <a:gd name="csX3" fmla="*/ 41100 w 45982"/>
                <a:gd name="csY3" fmla="*/ 1712 h 19443"/>
                <a:gd name="csX4" fmla="*/ 37975 w 45982"/>
                <a:gd name="csY4" fmla="*/ 19103 h 19443"/>
              </a:gdLst>
              <a:ahLst/>
              <a:cxnLst>
                <a:cxn ang="0">
                  <a:pos x="csX0" y="csY0"/>
                </a:cxn>
                <a:cxn ang="0">
                  <a:pos x="csX1" y="csY1"/>
                </a:cxn>
                <a:cxn ang="0">
                  <a:pos x="csX2" y="csY2"/>
                </a:cxn>
                <a:cxn ang="0">
                  <a:pos x="csX3" y="csY3"/>
                </a:cxn>
                <a:cxn ang="0">
                  <a:pos x="csX4" y="csY4"/>
                </a:cxn>
              </a:cxnLst>
              <a:rect l="l" t="t" r="r" b="b"/>
              <a:pathLst>
                <a:path w="45982" h="19443">
                  <a:moveTo>
                    <a:pt x="37975" y="19103"/>
                  </a:moveTo>
                  <a:cubicBezTo>
                    <a:pt x="30363" y="19103"/>
                    <a:pt x="11213" y="20465"/>
                    <a:pt x="4963" y="17740"/>
                  </a:cubicBezTo>
                  <a:cubicBezTo>
                    <a:pt x="-3771" y="13973"/>
                    <a:pt x="155" y="2352"/>
                    <a:pt x="8008" y="349"/>
                  </a:cubicBezTo>
                  <a:cubicBezTo>
                    <a:pt x="15299" y="109"/>
                    <a:pt x="35251" y="-773"/>
                    <a:pt x="41100" y="1712"/>
                  </a:cubicBezTo>
                  <a:cubicBezTo>
                    <a:pt x="50075" y="5558"/>
                    <a:pt x="45267" y="16618"/>
                    <a:pt x="37975" y="19103"/>
                  </a:cubicBezTo>
                  <a:close/>
                </a:path>
              </a:pathLst>
            </a:custGeom>
            <a:solidFill>
              <a:srgbClr val="213C83"/>
            </a:solidFill>
            <a:ln w="8013" cap="flat">
              <a:noFill/>
              <a:prstDash val="solid"/>
              <a:miter/>
            </a:ln>
          </p:spPr>
          <p:txBody>
            <a:bodyPr/>
            <a:lstStyle/>
            <a:p>
              <a:endParaRPr lang="en-SA"/>
            </a:p>
          </p:txBody>
        </p:sp>
        <p:sp>
          <p:nvSpPr>
            <p:cNvPr id="216" name="Freeform 215">
              <a:extLst>
                <a:ext uri="{FF2B5EF4-FFF2-40B4-BE49-F238E27FC236}">
                  <a16:creationId xmlns:a16="http://schemas.microsoft.com/office/drawing/2014/main" id="{4027EFAA-407D-BAE6-95A0-6CE6F96E3CBD}"/>
                </a:ext>
              </a:extLst>
            </p:cNvPr>
            <p:cNvSpPr/>
            <p:nvPr/>
          </p:nvSpPr>
          <p:spPr>
            <a:xfrm>
              <a:off x="3135230" y="5022853"/>
              <a:ext cx="42378" cy="19672"/>
            </a:xfrm>
            <a:custGeom>
              <a:avLst/>
              <a:gdLst>
                <a:gd name="csX0" fmla="*/ 35337 w 42378"/>
                <a:gd name="csY0" fmla="*/ 19144 h 19672"/>
                <a:gd name="csX1" fmla="*/ 5129 w 42378"/>
                <a:gd name="csY1" fmla="*/ 18022 h 19672"/>
                <a:gd name="csX2" fmla="*/ 8655 w 42378"/>
                <a:gd name="csY2" fmla="*/ 390 h 19672"/>
                <a:gd name="csX3" fmla="*/ 34696 w 42378"/>
                <a:gd name="csY3" fmla="*/ 1192 h 19672"/>
                <a:gd name="csX4" fmla="*/ 35337 w 42378"/>
                <a:gd name="csY4" fmla="*/ 19225 h 19672"/>
              </a:gdLst>
              <a:ahLst/>
              <a:cxnLst>
                <a:cxn ang="0">
                  <a:pos x="csX0" y="csY0"/>
                </a:cxn>
                <a:cxn ang="0">
                  <a:pos x="csX1" y="csY1"/>
                </a:cxn>
                <a:cxn ang="0">
                  <a:pos x="csX2" y="csY2"/>
                </a:cxn>
                <a:cxn ang="0">
                  <a:pos x="csX3" y="csY3"/>
                </a:cxn>
                <a:cxn ang="0">
                  <a:pos x="csX4" y="csY4"/>
                </a:cxn>
              </a:cxnLst>
              <a:rect l="l" t="t" r="r" b="b"/>
              <a:pathLst>
                <a:path w="42378" h="19672">
                  <a:moveTo>
                    <a:pt x="35337" y="19144"/>
                  </a:moveTo>
                  <a:cubicBezTo>
                    <a:pt x="30129" y="19946"/>
                    <a:pt x="9135" y="20026"/>
                    <a:pt x="5129" y="18022"/>
                  </a:cubicBezTo>
                  <a:cubicBezTo>
                    <a:pt x="-4006" y="13454"/>
                    <a:pt x="241" y="2394"/>
                    <a:pt x="8655" y="390"/>
                  </a:cubicBezTo>
                  <a:cubicBezTo>
                    <a:pt x="16026" y="390"/>
                    <a:pt x="27885" y="-892"/>
                    <a:pt x="34696" y="1192"/>
                  </a:cubicBezTo>
                  <a:cubicBezTo>
                    <a:pt x="45033" y="4318"/>
                    <a:pt x="44632" y="15457"/>
                    <a:pt x="35337" y="19225"/>
                  </a:cubicBezTo>
                  <a:close/>
                </a:path>
              </a:pathLst>
            </a:custGeom>
            <a:solidFill>
              <a:srgbClr val="213C83"/>
            </a:solidFill>
            <a:ln w="8013" cap="flat">
              <a:noFill/>
              <a:prstDash val="solid"/>
              <a:miter/>
            </a:ln>
          </p:spPr>
          <p:txBody>
            <a:bodyPr/>
            <a:lstStyle/>
            <a:p>
              <a:endParaRPr lang="en-SA"/>
            </a:p>
          </p:txBody>
        </p:sp>
        <p:sp>
          <p:nvSpPr>
            <p:cNvPr id="217" name="Freeform 216">
              <a:extLst>
                <a:ext uri="{FF2B5EF4-FFF2-40B4-BE49-F238E27FC236}">
                  <a16:creationId xmlns:a16="http://schemas.microsoft.com/office/drawing/2014/main" id="{470C661B-FBFB-CE48-3F9D-C1A61BF49E29}"/>
                </a:ext>
              </a:extLst>
            </p:cNvPr>
            <p:cNvSpPr/>
            <p:nvPr/>
          </p:nvSpPr>
          <p:spPr>
            <a:xfrm>
              <a:off x="3068549" y="5068105"/>
              <a:ext cx="55906" cy="77027"/>
            </a:xfrm>
            <a:custGeom>
              <a:avLst/>
              <a:gdLst>
                <a:gd name="csX0" fmla="*/ 13156 w 55906"/>
                <a:gd name="csY0" fmla="*/ 76799 h 77027"/>
                <a:gd name="csX1" fmla="*/ 19727 w 55906"/>
                <a:gd name="csY1" fmla="*/ 33200 h 77027"/>
                <a:gd name="csX2" fmla="*/ 43124 w 55906"/>
                <a:gd name="csY2" fmla="*/ 20 h 77027"/>
                <a:gd name="csX3" fmla="*/ 55464 w 55906"/>
                <a:gd name="csY3" fmla="*/ 11881 h 77027"/>
                <a:gd name="csX4" fmla="*/ 13156 w 55906"/>
                <a:gd name="csY4" fmla="*/ 76878 h 77027"/>
              </a:gdLst>
              <a:ahLst/>
              <a:cxnLst>
                <a:cxn ang="0">
                  <a:pos x="csX0" y="csY0"/>
                </a:cxn>
                <a:cxn ang="0">
                  <a:pos x="csX1" y="csY1"/>
                </a:cxn>
                <a:cxn ang="0">
                  <a:pos x="csX2" y="csY2"/>
                </a:cxn>
                <a:cxn ang="0">
                  <a:pos x="csX3" y="csY3"/>
                </a:cxn>
                <a:cxn ang="0">
                  <a:pos x="csX4" y="csY4"/>
                </a:cxn>
              </a:cxnLst>
              <a:rect l="l" t="t" r="r" b="b"/>
              <a:pathLst>
                <a:path w="55906" h="77027">
                  <a:moveTo>
                    <a:pt x="13156" y="76799"/>
                  </a:moveTo>
                  <a:cubicBezTo>
                    <a:pt x="-17933" y="80405"/>
                    <a:pt x="15239" y="40332"/>
                    <a:pt x="19727" y="33200"/>
                  </a:cubicBezTo>
                  <a:cubicBezTo>
                    <a:pt x="25095" y="24544"/>
                    <a:pt x="34150" y="4267"/>
                    <a:pt x="43124" y="20"/>
                  </a:cubicBezTo>
                  <a:cubicBezTo>
                    <a:pt x="50015" y="-301"/>
                    <a:pt x="57867" y="3305"/>
                    <a:pt x="55464" y="11881"/>
                  </a:cubicBezTo>
                  <a:cubicBezTo>
                    <a:pt x="53621" y="18453"/>
                    <a:pt x="19486" y="73112"/>
                    <a:pt x="13156" y="76878"/>
                  </a:cubicBezTo>
                  <a:close/>
                </a:path>
              </a:pathLst>
            </a:custGeom>
            <a:solidFill>
              <a:srgbClr val="213C83"/>
            </a:solidFill>
            <a:ln w="8013" cap="flat">
              <a:noFill/>
              <a:prstDash val="solid"/>
              <a:miter/>
            </a:ln>
          </p:spPr>
          <p:txBody>
            <a:bodyPr/>
            <a:lstStyle/>
            <a:p>
              <a:endParaRPr lang="en-SA"/>
            </a:p>
          </p:txBody>
        </p:sp>
        <p:sp>
          <p:nvSpPr>
            <p:cNvPr id="218" name="Freeform 217">
              <a:extLst>
                <a:ext uri="{FF2B5EF4-FFF2-40B4-BE49-F238E27FC236}">
                  <a16:creationId xmlns:a16="http://schemas.microsoft.com/office/drawing/2014/main" id="{6088EC3F-B378-FCC6-8C18-1CE3F15E20E1}"/>
                </a:ext>
              </a:extLst>
            </p:cNvPr>
            <p:cNvSpPr/>
            <p:nvPr/>
          </p:nvSpPr>
          <p:spPr>
            <a:xfrm>
              <a:off x="3000565" y="5102825"/>
              <a:ext cx="14230" cy="13872"/>
            </a:xfrm>
            <a:custGeom>
              <a:avLst/>
              <a:gdLst>
                <a:gd name="csX0" fmla="*/ 8865 w 14230"/>
                <a:gd name="csY0" fmla="*/ 13787 h 13872"/>
                <a:gd name="csX1" fmla="*/ 5660 w 14230"/>
                <a:gd name="csY1" fmla="*/ 2 h 13872"/>
                <a:gd name="csX2" fmla="*/ 8865 w 14230"/>
                <a:gd name="csY2" fmla="*/ 13787 h 13872"/>
              </a:gdLst>
              <a:ahLst/>
              <a:cxnLst>
                <a:cxn ang="0">
                  <a:pos x="csX0" y="csY0"/>
                </a:cxn>
                <a:cxn ang="0">
                  <a:pos x="csX1" y="csY1"/>
                </a:cxn>
                <a:cxn ang="0">
                  <a:pos x="csX2" y="csY2"/>
                </a:cxn>
              </a:cxnLst>
              <a:rect l="l" t="t" r="r" b="b"/>
              <a:pathLst>
                <a:path w="14230" h="13872">
                  <a:moveTo>
                    <a:pt x="8865" y="13787"/>
                  </a:moveTo>
                  <a:cubicBezTo>
                    <a:pt x="-1151" y="14989"/>
                    <a:pt x="-3314" y="3208"/>
                    <a:pt x="5660" y="2"/>
                  </a:cubicBezTo>
                  <a:cubicBezTo>
                    <a:pt x="15275" y="-158"/>
                    <a:pt x="17439" y="8898"/>
                    <a:pt x="8865" y="13787"/>
                  </a:cubicBezTo>
                  <a:close/>
                </a:path>
              </a:pathLst>
            </a:custGeom>
            <a:solidFill>
              <a:srgbClr val="213C83"/>
            </a:solidFill>
            <a:ln w="8013" cap="flat">
              <a:noFill/>
              <a:prstDash val="solid"/>
              <a:miter/>
            </a:ln>
          </p:spPr>
          <p:txBody>
            <a:bodyPr/>
            <a:lstStyle/>
            <a:p>
              <a:endParaRPr lang="en-SA"/>
            </a:p>
          </p:txBody>
        </p:sp>
        <p:sp>
          <p:nvSpPr>
            <p:cNvPr id="219" name="Freeform 218">
              <a:extLst>
                <a:ext uri="{FF2B5EF4-FFF2-40B4-BE49-F238E27FC236}">
                  <a16:creationId xmlns:a16="http://schemas.microsoft.com/office/drawing/2014/main" id="{85FAFA4A-E621-13D2-3658-F499945BB206}"/>
                </a:ext>
              </a:extLst>
            </p:cNvPr>
            <p:cNvSpPr/>
            <p:nvPr/>
          </p:nvSpPr>
          <p:spPr>
            <a:xfrm>
              <a:off x="3177609" y="5102746"/>
              <a:ext cx="13591" cy="13971"/>
            </a:xfrm>
            <a:custGeom>
              <a:avLst/>
              <a:gdLst>
                <a:gd name="csX0" fmla="*/ 9545 w 13591"/>
                <a:gd name="csY0" fmla="*/ 13867 h 13971"/>
                <a:gd name="csX1" fmla="*/ 4256 w 13591"/>
                <a:gd name="csY1" fmla="*/ 82 h 13971"/>
                <a:gd name="csX2" fmla="*/ 9545 w 13591"/>
                <a:gd name="csY2" fmla="*/ 13867 h 13971"/>
              </a:gdLst>
              <a:ahLst/>
              <a:cxnLst>
                <a:cxn ang="0">
                  <a:pos x="csX0" y="csY0"/>
                </a:cxn>
                <a:cxn ang="0">
                  <a:pos x="csX1" y="csY1"/>
                </a:cxn>
                <a:cxn ang="0">
                  <a:pos x="csX2" y="csY2"/>
                </a:cxn>
              </a:cxnLst>
              <a:rect l="l" t="t" r="r" b="b"/>
              <a:pathLst>
                <a:path w="13591" h="13971">
                  <a:moveTo>
                    <a:pt x="9545" y="13867"/>
                  </a:moveTo>
                  <a:cubicBezTo>
                    <a:pt x="-632" y="15069"/>
                    <a:pt x="-3116" y="5692"/>
                    <a:pt x="4256" y="82"/>
                  </a:cubicBezTo>
                  <a:cubicBezTo>
                    <a:pt x="14432" y="-960"/>
                    <a:pt x="16436" y="8176"/>
                    <a:pt x="9545" y="13867"/>
                  </a:cubicBezTo>
                  <a:close/>
                </a:path>
              </a:pathLst>
            </a:custGeom>
            <a:solidFill>
              <a:srgbClr val="213C83"/>
            </a:solidFill>
            <a:ln w="8013" cap="flat">
              <a:noFill/>
              <a:prstDash val="solid"/>
              <a:miter/>
            </a:ln>
          </p:spPr>
          <p:txBody>
            <a:bodyPr/>
            <a:lstStyle/>
            <a:p>
              <a:endParaRPr lang="en-SA"/>
            </a:p>
          </p:txBody>
        </p:sp>
        <p:sp>
          <p:nvSpPr>
            <p:cNvPr id="220" name="Freeform 219">
              <a:extLst>
                <a:ext uri="{FF2B5EF4-FFF2-40B4-BE49-F238E27FC236}">
                  <a16:creationId xmlns:a16="http://schemas.microsoft.com/office/drawing/2014/main" id="{D56C6903-4477-3B6C-BC68-36267ECB25EA}"/>
                </a:ext>
              </a:extLst>
            </p:cNvPr>
            <p:cNvSpPr/>
            <p:nvPr/>
          </p:nvSpPr>
          <p:spPr>
            <a:xfrm>
              <a:off x="3015133" y="5170766"/>
              <a:ext cx="42094" cy="20452"/>
            </a:xfrm>
            <a:custGeom>
              <a:avLst/>
              <a:gdLst>
                <a:gd name="csX0" fmla="*/ 35883 w 42094"/>
                <a:gd name="csY0" fmla="*/ 20140 h 20452"/>
                <a:gd name="csX1" fmla="*/ 2150 w 42094"/>
                <a:gd name="csY1" fmla="*/ 4752 h 20452"/>
                <a:gd name="csX2" fmla="*/ 9201 w 42094"/>
                <a:gd name="csY2" fmla="*/ 665 h 20452"/>
                <a:gd name="csX3" fmla="*/ 40932 w 42094"/>
                <a:gd name="csY3" fmla="*/ 5794 h 20452"/>
                <a:gd name="csX4" fmla="*/ 35803 w 42094"/>
                <a:gd name="csY4" fmla="*/ 20140 h 20452"/>
              </a:gdLst>
              <a:ahLst/>
              <a:cxnLst>
                <a:cxn ang="0">
                  <a:pos x="csX0" y="csY0"/>
                </a:cxn>
                <a:cxn ang="0">
                  <a:pos x="csX1" y="csY1"/>
                </a:cxn>
                <a:cxn ang="0">
                  <a:pos x="csX2" y="csY2"/>
                </a:cxn>
                <a:cxn ang="0">
                  <a:pos x="csX3" y="csY3"/>
                </a:cxn>
                <a:cxn ang="0">
                  <a:pos x="csX4" y="csY4"/>
                </a:cxn>
              </a:cxnLst>
              <a:rect l="l" t="t" r="r" b="b"/>
              <a:pathLst>
                <a:path w="42094" h="20452">
                  <a:moveTo>
                    <a:pt x="35883" y="20140"/>
                  </a:moveTo>
                  <a:cubicBezTo>
                    <a:pt x="26829" y="19900"/>
                    <a:pt x="-9068" y="24548"/>
                    <a:pt x="2150" y="4752"/>
                  </a:cubicBezTo>
                  <a:cubicBezTo>
                    <a:pt x="3672" y="2028"/>
                    <a:pt x="6396" y="1386"/>
                    <a:pt x="9201" y="665"/>
                  </a:cubicBezTo>
                  <a:cubicBezTo>
                    <a:pt x="17134" y="585"/>
                    <a:pt x="35964" y="-2621"/>
                    <a:pt x="40932" y="5794"/>
                  </a:cubicBezTo>
                  <a:cubicBezTo>
                    <a:pt x="43976" y="11004"/>
                    <a:pt x="40611" y="17335"/>
                    <a:pt x="35803" y="20140"/>
                  </a:cubicBezTo>
                  <a:close/>
                </a:path>
              </a:pathLst>
            </a:custGeom>
            <a:solidFill>
              <a:srgbClr val="213C83"/>
            </a:solidFill>
            <a:ln w="8013" cap="flat">
              <a:noFill/>
              <a:prstDash val="solid"/>
              <a:miter/>
            </a:ln>
          </p:spPr>
          <p:txBody>
            <a:bodyPr/>
            <a:lstStyle/>
            <a:p>
              <a:endParaRPr lang="en-SA"/>
            </a:p>
          </p:txBody>
        </p:sp>
        <p:sp>
          <p:nvSpPr>
            <p:cNvPr id="221" name="Freeform 220">
              <a:extLst>
                <a:ext uri="{FF2B5EF4-FFF2-40B4-BE49-F238E27FC236}">
                  <a16:creationId xmlns:a16="http://schemas.microsoft.com/office/drawing/2014/main" id="{F0C4DE9E-164F-FFB5-0348-ED3CA4A89B80}"/>
                </a:ext>
              </a:extLst>
            </p:cNvPr>
            <p:cNvSpPr/>
            <p:nvPr/>
          </p:nvSpPr>
          <p:spPr>
            <a:xfrm>
              <a:off x="3072053" y="5171093"/>
              <a:ext cx="47923" cy="20231"/>
            </a:xfrm>
            <a:custGeom>
              <a:avLst/>
              <a:gdLst>
                <a:gd name="csX0" fmla="*/ 36736 w 47923"/>
                <a:gd name="csY0" fmla="*/ 19814 h 20231"/>
                <a:gd name="csX1" fmla="*/ 3884 w 47923"/>
                <a:gd name="csY1" fmla="*/ 17330 h 20231"/>
                <a:gd name="csX2" fmla="*/ 11576 w 47923"/>
                <a:gd name="csY2" fmla="*/ 339 h 20231"/>
                <a:gd name="csX3" fmla="*/ 43947 w 47923"/>
                <a:gd name="csY3" fmla="*/ 2502 h 20231"/>
                <a:gd name="csX4" fmla="*/ 36816 w 47923"/>
                <a:gd name="csY4" fmla="*/ 19814 h 20231"/>
              </a:gdLst>
              <a:ahLst/>
              <a:cxnLst>
                <a:cxn ang="0">
                  <a:pos x="csX0" y="csY0"/>
                </a:cxn>
                <a:cxn ang="0">
                  <a:pos x="csX1" y="csY1"/>
                </a:cxn>
                <a:cxn ang="0">
                  <a:pos x="csX2" y="csY2"/>
                </a:cxn>
                <a:cxn ang="0">
                  <a:pos x="csX3" y="csY3"/>
                </a:cxn>
                <a:cxn ang="0">
                  <a:pos x="csX4" y="csY4"/>
                </a:cxn>
              </a:cxnLst>
              <a:rect l="l" t="t" r="r" b="b"/>
              <a:pathLst>
                <a:path w="47923" h="20231">
                  <a:moveTo>
                    <a:pt x="36736" y="19814"/>
                  </a:moveTo>
                  <a:cubicBezTo>
                    <a:pt x="28723" y="19814"/>
                    <a:pt x="10294" y="21737"/>
                    <a:pt x="3884" y="17330"/>
                  </a:cubicBezTo>
                  <a:cubicBezTo>
                    <a:pt x="-3408" y="12280"/>
                    <a:pt x="-203" y="1541"/>
                    <a:pt x="11576" y="339"/>
                  </a:cubicBezTo>
                  <a:cubicBezTo>
                    <a:pt x="18547" y="339"/>
                    <a:pt x="38419" y="-1264"/>
                    <a:pt x="43947" y="2502"/>
                  </a:cubicBezTo>
                  <a:cubicBezTo>
                    <a:pt x="52040" y="8113"/>
                    <a:pt x="46832" y="19333"/>
                    <a:pt x="36816" y="19814"/>
                  </a:cubicBezTo>
                  <a:close/>
                </a:path>
              </a:pathLst>
            </a:custGeom>
            <a:solidFill>
              <a:srgbClr val="213C83"/>
            </a:solidFill>
            <a:ln w="8013" cap="flat">
              <a:noFill/>
              <a:prstDash val="solid"/>
              <a:miter/>
            </a:ln>
          </p:spPr>
          <p:txBody>
            <a:bodyPr/>
            <a:lstStyle/>
            <a:p>
              <a:endParaRPr lang="en-SA"/>
            </a:p>
          </p:txBody>
        </p:sp>
        <p:sp>
          <p:nvSpPr>
            <p:cNvPr id="222" name="Freeform 221">
              <a:extLst>
                <a:ext uri="{FF2B5EF4-FFF2-40B4-BE49-F238E27FC236}">
                  <a16:creationId xmlns:a16="http://schemas.microsoft.com/office/drawing/2014/main" id="{9D39856E-16C9-A5E5-1BBA-5896AFC72488}"/>
                </a:ext>
              </a:extLst>
            </p:cNvPr>
            <p:cNvSpPr/>
            <p:nvPr/>
          </p:nvSpPr>
          <p:spPr>
            <a:xfrm>
              <a:off x="3135470" y="5171016"/>
              <a:ext cx="42867" cy="20144"/>
            </a:xfrm>
            <a:custGeom>
              <a:avLst/>
              <a:gdLst>
                <a:gd name="csX0" fmla="*/ 6172 w 42867"/>
                <a:gd name="csY0" fmla="*/ 19891 h 20144"/>
                <a:gd name="csX1" fmla="*/ 5771 w 42867"/>
                <a:gd name="csY1" fmla="*/ 19650 h 20144"/>
                <a:gd name="csX2" fmla="*/ 8335 w 42867"/>
                <a:gd name="csY2" fmla="*/ 416 h 20144"/>
                <a:gd name="csX3" fmla="*/ 37421 w 42867"/>
                <a:gd name="csY3" fmla="*/ 1939 h 20144"/>
                <a:gd name="csX4" fmla="*/ 35018 w 42867"/>
                <a:gd name="csY4" fmla="*/ 19891 h 20144"/>
                <a:gd name="csX5" fmla="*/ 6091 w 42867"/>
                <a:gd name="csY5" fmla="*/ 19891 h 20144"/>
              </a:gdLst>
              <a:ahLst/>
              <a:cxnLst>
                <a:cxn ang="0">
                  <a:pos x="csX0" y="csY0"/>
                </a:cxn>
                <a:cxn ang="0">
                  <a:pos x="csX1" y="csY1"/>
                </a:cxn>
                <a:cxn ang="0">
                  <a:pos x="csX2" y="csY2"/>
                </a:cxn>
                <a:cxn ang="0">
                  <a:pos x="csX3" y="csY3"/>
                </a:cxn>
                <a:cxn ang="0">
                  <a:pos x="csX4" y="csY4"/>
                </a:cxn>
                <a:cxn ang="0">
                  <a:pos x="csX5" y="csY5"/>
                </a:cxn>
              </a:cxnLst>
              <a:rect l="l" t="t" r="r" b="b"/>
              <a:pathLst>
                <a:path w="42867" h="20144">
                  <a:moveTo>
                    <a:pt x="6172" y="19891"/>
                  </a:moveTo>
                  <a:lnTo>
                    <a:pt x="5771" y="19650"/>
                  </a:lnTo>
                  <a:cubicBezTo>
                    <a:pt x="-2082" y="14040"/>
                    <a:pt x="-2562" y="3221"/>
                    <a:pt x="8335" y="416"/>
                  </a:cubicBezTo>
                  <a:cubicBezTo>
                    <a:pt x="16107" y="175"/>
                    <a:pt x="30691" y="-947"/>
                    <a:pt x="37421" y="1939"/>
                  </a:cubicBezTo>
                  <a:cubicBezTo>
                    <a:pt x="46796" y="5946"/>
                    <a:pt x="42790" y="17006"/>
                    <a:pt x="35018" y="19891"/>
                  </a:cubicBezTo>
                  <a:cubicBezTo>
                    <a:pt x="25482" y="20372"/>
                    <a:pt x="15707" y="20051"/>
                    <a:pt x="6091" y="19891"/>
                  </a:cubicBezTo>
                  <a:close/>
                </a:path>
              </a:pathLst>
            </a:custGeom>
            <a:solidFill>
              <a:srgbClr val="213C83"/>
            </a:solidFill>
            <a:ln w="8013" cap="flat">
              <a:noFill/>
              <a:prstDash val="solid"/>
              <a:miter/>
            </a:ln>
          </p:spPr>
          <p:txBody>
            <a:bodyPr/>
            <a:lstStyle/>
            <a:p>
              <a:endParaRPr lang="en-SA"/>
            </a:p>
          </p:txBody>
        </p:sp>
        <p:sp>
          <p:nvSpPr>
            <p:cNvPr id="223" name="Freeform 222">
              <a:extLst>
                <a:ext uri="{FF2B5EF4-FFF2-40B4-BE49-F238E27FC236}">
                  <a16:creationId xmlns:a16="http://schemas.microsoft.com/office/drawing/2014/main" id="{26D47764-AB0A-8FE7-3827-135D7614FD17}"/>
                </a:ext>
              </a:extLst>
            </p:cNvPr>
            <p:cNvSpPr/>
            <p:nvPr/>
          </p:nvSpPr>
          <p:spPr>
            <a:xfrm>
              <a:off x="2913556" y="5438611"/>
              <a:ext cx="367416" cy="62185"/>
            </a:xfrm>
            <a:custGeom>
              <a:avLst/>
              <a:gdLst>
                <a:gd name="csX0" fmla="*/ 249079 w 367416"/>
                <a:gd name="csY0" fmla="*/ 20461 h 62185"/>
                <a:gd name="csX1" fmla="*/ 192589 w 367416"/>
                <a:gd name="csY1" fmla="*/ 61014 h 62185"/>
                <a:gd name="csX2" fmla="*/ 132493 w 367416"/>
                <a:gd name="csY2" fmla="*/ 22545 h 62185"/>
                <a:gd name="csX3" fmla="*/ 91227 w 367416"/>
                <a:gd name="csY3" fmla="*/ 49714 h 62185"/>
                <a:gd name="csX4" fmla="*/ 29529 w 367416"/>
                <a:gd name="csY4" fmla="*/ 44985 h 62185"/>
                <a:gd name="csX5" fmla="*/ 16708 w 367416"/>
                <a:gd name="csY5" fmla="*/ 27273 h 62185"/>
                <a:gd name="csX6" fmla="*/ 202 w 367416"/>
                <a:gd name="csY6" fmla="*/ 12767 h 62185"/>
                <a:gd name="csX7" fmla="*/ 19192 w 367416"/>
                <a:gd name="csY7" fmla="*/ 5153 h 62185"/>
                <a:gd name="csX8" fmla="*/ 64464 w 367416"/>
                <a:gd name="csY8" fmla="*/ 42501 h 62185"/>
                <a:gd name="csX9" fmla="*/ 118631 w 367416"/>
                <a:gd name="csY9" fmla="*/ 265 h 62185"/>
                <a:gd name="csX10" fmla="*/ 178326 w 367416"/>
                <a:gd name="csY10" fmla="*/ 41219 h 62185"/>
                <a:gd name="csX11" fmla="*/ 247957 w 367416"/>
                <a:gd name="csY11" fmla="*/ 665 h 62185"/>
                <a:gd name="csX12" fmla="*/ 297156 w 367416"/>
                <a:gd name="csY12" fmla="*/ 40818 h 62185"/>
                <a:gd name="csX13" fmla="*/ 361098 w 367416"/>
                <a:gd name="csY13" fmla="*/ 3631 h 62185"/>
                <a:gd name="csX14" fmla="*/ 348518 w 367416"/>
                <a:gd name="csY14" fmla="*/ 27674 h 62185"/>
                <a:gd name="csX15" fmla="*/ 315425 w 367416"/>
                <a:gd name="csY15" fmla="*/ 59652 h 62185"/>
                <a:gd name="csX16" fmla="*/ 248999 w 367416"/>
                <a:gd name="csY16" fmla="*/ 20541 h 6218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367416" h="62185">
                  <a:moveTo>
                    <a:pt x="249079" y="20461"/>
                  </a:moveTo>
                  <a:cubicBezTo>
                    <a:pt x="221355" y="16213"/>
                    <a:pt x="224159" y="53882"/>
                    <a:pt x="192589" y="61014"/>
                  </a:cubicBezTo>
                  <a:cubicBezTo>
                    <a:pt x="157333" y="69029"/>
                    <a:pt x="151323" y="33685"/>
                    <a:pt x="132493" y="22545"/>
                  </a:cubicBezTo>
                  <a:cubicBezTo>
                    <a:pt x="112541" y="10683"/>
                    <a:pt x="102525" y="38414"/>
                    <a:pt x="91227" y="49714"/>
                  </a:cubicBezTo>
                  <a:cubicBezTo>
                    <a:pt x="73358" y="67586"/>
                    <a:pt x="44913" y="65502"/>
                    <a:pt x="29529" y="44985"/>
                  </a:cubicBezTo>
                  <a:cubicBezTo>
                    <a:pt x="25202" y="39215"/>
                    <a:pt x="22077" y="32323"/>
                    <a:pt x="16708" y="27273"/>
                  </a:cubicBezTo>
                  <a:cubicBezTo>
                    <a:pt x="10939" y="21743"/>
                    <a:pt x="1965" y="22064"/>
                    <a:pt x="202" y="12767"/>
                  </a:cubicBezTo>
                  <a:cubicBezTo>
                    <a:pt x="-1882" y="1547"/>
                    <a:pt x="12702" y="2268"/>
                    <a:pt x="19192" y="5153"/>
                  </a:cubicBezTo>
                  <a:cubicBezTo>
                    <a:pt x="38343" y="13569"/>
                    <a:pt x="45875" y="45226"/>
                    <a:pt x="64464" y="42501"/>
                  </a:cubicBezTo>
                  <a:cubicBezTo>
                    <a:pt x="86580" y="39215"/>
                    <a:pt x="85939" y="4512"/>
                    <a:pt x="118631" y="265"/>
                  </a:cubicBezTo>
                  <a:cubicBezTo>
                    <a:pt x="156611" y="-3422"/>
                    <a:pt x="157653" y="32483"/>
                    <a:pt x="178326" y="41219"/>
                  </a:cubicBezTo>
                  <a:cubicBezTo>
                    <a:pt x="204287" y="52118"/>
                    <a:pt x="205489" y="-4464"/>
                    <a:pt x="247957" y="665"/>
                  </a:cubicBezTo>
                  <a:cubicBezTo>
                    <a:pt x="278005" y="4272"/>
                    <a:pt x="278967" y="33204"/>
                    <a:pt x="297156" y="40818"/>
                  </a:cubicBezTo>
                  <a:cubicBezTo>
                    <a:pt x="321194" y="50916"/>
                    <a:pt x="334736" y="-9113"/>
                    <a:pt x="361098" y="3631"/>
                  </a:cubicBezTo>
                  <a:cubicBezTo>
                    <a:pt x="379767" y="12687"/>
                    <a:pt x="351402" y="24869"/>
                    <a:pt x="348518" y="27674"/>
                  </a:cubicBezTo>
                  <a:cubicBezTo>
                    <a:pt x="336578" y="38974"/>
                    <a:pt x="332652" y="53801"/>
                    <a:pt x="315425" y="59652"/>
                  </a:cubicBezTo>
                  <a:cubicBezTo>
                    <a:pt x="277204" y="72555"/>
                    <a:pt x="268870" y="30239"/>
                    <a:pt x="248999" y="20541"/>
                  </a:cubicBezTo>
                  <a:close/>
                </a:path>
              </a:pathLst>
            </a:custGeom>
            <a:solidFill>
              <a:srgbClr val="213C83"/>
            </a:solidFill>
            <a:ln w="8013" cap="flat">
              <a:noFill/>
              <a:prstDash val="solid"/>
              <a:miter/>
            </a:ln>
          </p:spPr>
          <p:txBody>
            <a:bodyPr/>
            <a:lstStyle/>
            <a:p>
              <a:endParaRPr lang="en-SA"/>
            </a:p>
          </p:txBody>
        </p:sp>
      </p:grpSp>
      <p:grpSp>
        <p:nvGrpSpPr>
          <p:cNvPr id="224" name="Graphic 3">
            <a:extLst>
              <a:ext uri="{FF2B5EF4-FFF2-40B4-BE49-F238E27FC236}">
                <a16:creationId xmlns:a16="http://schemas.microsoft.com/office/drawing/2014/main" id="{A64A8348-519A-C23E-983C-7F824A18AECA}"/>
              </a:ext>
            </a:extLst>
          </p:cNvPr>
          <p:cNvGrpSpPr/>
          <p:nvPr/>
        </p:nvGrpSpPr>
        <p:grpSpPr>
          <a:xfrm>
            <a:off x="4663172" y="5664451"/>
            <a:ext cx="504198" cy="553183"/>
            <a:chOff x="3935384" y="4944216"/>
            <a:chExt cx="684410" cy="750903"/>
          </a:xfrm>
          <a:solidFill>
            <a:srgbClr val="213C83"/>
          </a:solidFill>
        </p:grpSpPr>
        <p:sp>
          <p:nvSpPr>
            <p:cNvPr id="225" name="Freeform 224">
              <a:extLst>
                <a:ext uri="{FF2B5EF4-FFF2-40B4-BE49-F238E27FC236}">
                  <a16:creationId xmlns:a16="http://schemas.microsoft.com/office/drawing/2014/main" id="{B425ACC2-EF5C-6ED4-B837-ED54AC2762DD}"/>
                </a:ext>
              </a:extLst>
            </p:cNvPr>
            <p:cNvSpPr/>
            <p:nvPr/>
          </p:nvSpPr>
          <p:spPr>
            <a:xfrm>
              <a:off x="3935384" y="4944216"/>
              <a:ext cx="684410" cy="461806"/>
            </a:xfrm>
            <a:custGeom>
              <a:avLst/>
              <a:gdLst>
                <a:gd name="csX0" fmla="*/ 450963 w 684410"/>
                <a:gd name="csY0" fmla="*/ 22766 h 461806"/>
                <a:gd name="csX1" fmla="*/ 483815 w 684410"/>
                <a:gd name="csY1" fmla="*/ 165 h 461806"/>
                <a:gd name="csX2" fmla="*/ 522998 w 684410"/>
                <a:gd name="csY2" fmla="*/ 20922 h 461806"/>
                <a:gd name="csX3" fmla="*/ 612821 w 684410"/>
                <a:gd name="csY3" fmla="*/ 20922 h 461806"/>
                <a:gd name="csX4" fmla="*/ 658815 w 684410"/>
                <a:gd name="csY4" fmla="*/ 21964 h 461806"/>
                <a:gd name="csX5" fmla="*/ 659376 w 684410"/>
                <a:gd name="csY5" fmla="*/ 87523 h 461806"/>
                <a:gd name="csX6" fmla="*/ 612341 w 684410"/>
                <a:gd name="csY6" fmla="*/ 88966 h 461806"/>
                <a:gd name="csX7" fmla="*/ 529248 w 684410"/>
                <a:gd name="csY7" fmla="*/ 88966 h 461806"/>
                <a:gd name="csX8" fmla="*/ 499040 w 684410"/>
                <a:gd name="csY8" fmla="*/ 100106 h 461806"/>
                <a:gd name="csX9" fmla="*/ 499040 w 684410"/>
                <a:gd name="csY9" fmla="*/ 125592 h 461806"/>
                <a:gd name="csX10" fmla="*/ 564024 w 684410"/>
                <a:gd name="csY10" fmla="*/ 150437 h 461806"/>
                <a:gd name="csX11" fmla="*/ 637020 w 684410"/>
                <a:gd name="csY11" fmla="*/ 150437 h 461806"/>
                <a:gd name="csX12" fmla="*/ 684055 w 684410"/>
                <a:gd name="csY12" fmla="*/ 165985 h 461806"/>
                <a:gd name="csX13" fmla="*/ 684055 w 684410"/>
                <a:gd name="csY13" fmla="*/ 255267 h 461806"/>
                <a:gd name="csX14" fmla="*/ 684055 w 684410"/>
                <a:gd name="csY14" fmla="*/ 283317 h 461806"/>
                <a:gd name="csX15" fmla="*/ 646635 w 684410"/>
                <a:gd name="csY15" fmla="*/ 308482 h 461806"/>
                <a:gd name="csX16" fmla="*/ 596315 w 684410"/>
                <a:gd name="csY16" fmla="*/ 308482 h 461806"/>
                <a:gd name="csX17" fmla="*/ 491107 w 684410"/>
                <a:gd name="csY17" fmla="*/ 362260 h 461806"/>
                <a:gd name="csX18" fmla="*/ 380370 w 684410"/>
                <a:gd name="csY18" fmla="*/ 308482 h 461806"/>
                <a:gd name="csX19" fmla="*/ 248961 w 684410"/>
                <a:gd name="csY19" fmla="*/ 308482 h 461806"/>
                <a:gd name="csX20" fmla="*/ 183977 w 684410"/>
                <a:gd name="csY20" fmla="*/ 392475 h 461806"/>
                <a:gd name="csX21" fmla="*/ 183977 w 684410"/>
                <a:gd name="csY21" fmla="*/ 432387 h 461806"/>
                <a:gd name="csX22" fmla="*/ 181493 w 684410"/>
                <a:gd name="csY22" fmla="*/ 458354 h 461806"/>
                <a:gd name="csX23" fmla="*/ 62263 w 684410"/>
                <a:gd name="csY23" fmla="*/ 460918 h 461806"/>
                <a:gd name="csX24" fmla="*/ 30051 w 684410"/>
                <a:gd name="csY24" fmla="*/ 460918 h 461806"/>
                <a:gd name="csX25" fmla="*/ 4 w 684410"/>
                <a:gd name="csY25" fmla="*/ 450419 h 461806"/>
                <a:gd name="csX26" fmla="*/ 12824 w 684410"/>
                <a:gd name="csY26" fmla="*/ 408183 h 461806"/>
                <a:gd name="csX27" fmla="*/ 63385 w 684410"/>
                <a:gd name="csY27" fmla="*/ 251980 h 461806"/>
                <a:gd name="csX28" fmla="*/ 164827 w 684410"/>
                <a:gd name="csY28" fmla="*/ 154364 h 461806"/>
                <a:gd name="csX29" fmla="*/ 220435 w 684410"/>
                <a:gd name="csY29" fmla="*/ 150517 h 461806"/>
                <a:gd name="csX30" fmla="*/ 412502 w 684410"/>
                <a:gd name="csY30" fmla="*/ 150517 h 461806"/>
                <a:gd name="csX31" fmla="*/ 436380 w 684410"/>
                <a:gd name="csY31" fmla="*/ 126313 h 461806"/>
                <a:gd name="csX32" fmla="*/ 476123 w 684410"/>
                <a:gd name="csY32" fmla="*/ 125672 h 461806"/>
                <a:gd name="csX33" fmla="*/ 476123 w 684410"/>
                <a:gd name="csY33" fmla="*/ 100186 h 461806"/>
                <a:gd name="csX34" fmla="*/ 446396 w 684410"/>
                <a:gd name="csY34" fmla="*/ 90809 h 461806"/>
                <a:gd name="csX35" fmla="*/ 443431 w 684410"/>
                <a:gd name="csY35" fmla="*/ 90809 h 461806"/>
                <a:gd name="csX36" fmla="*/ 410338 w 684410"/>
                <a:gd name="csY36" fmla="*/ 90088 h 461806"/>
                <a:gd name="csX37" fmla="*/ 355050 w 684410"/>
                <a:gd name="csY37" fmla="*/ 87603 h 461806"/>
                <a:gd name="csX38" fmla="*/ 316989 w 684410"/>
                <a:gd name="csY38" fmla="*/ 85760 h 461806"/>
                <a:gd name="csX39" fmla="*/ 319553 w 684410"/>
                <a:gd name="csY39" fmla="*/ 19961 h 461806"/>
                <a:gd name="csX40" fmla="*/ 362422 w 684410"/>
                <a:gd name="csY40" fmla="*/ 19961 h 461806"/>
                <a:gd name="csX41" fmla="*/ 433014 w 684410"/>
                <a:gd name="csY41" fmla="*/ 22205 h 461806"/>
                <a:gd name="csX42" fmla="*/ 450562 w 684410"/>
                <a:gd name="csY42" fmla="*/ 22926 h 461806"/>
                <a:gd name="csX43" fmla="*/ 486059 w 684410"/>
                <a:gd name="csY43" fmla="*/ 22766 h 461806"/>
                <a:gd name="csX44" fmla="*/ 469793 w 684410"/>
                <a:gd name="csY44" fmla="*/ 77505 h 461806"/>
                <a:gd name="csX45" fmla="*/ 506091 w 684410"/>
                <a:gd name="csY45" fmla="*/ 77505 h 461806"/>
                <a:gd name="csX46" fmla="*/ 486059 w 684410"/>
                <a:gd name="csY46" fmla="*/ 22766 h 461806"/>
                <a:gd name="csX47" fmla="*/ 328768 w 684410"/>
                <a:gd name="csY47" fmla="*/ 42241 h 461806"/>
                <a:gd name="csX48" fmla="*/ 324361 w 684410"/>
                <a:gd name="csY48" fmla="*/ 63400 h 461806"/>
                <a:gd name="csX49" fmla="*/ 356653 w 684410"/>
                <a:gd name="csY49" fmla="*/ 64842 h 461806"/>
                <a:gd name="csX50" fmla="*/ 434857 w 684410"/>
                <a:gd name="csY50" fmla="*/ 68128 h 461806"/>
                <a:gd name="csX51" fmla="*/ 446796 w 684410"/>
                <a:gd name="csY51" fmla="*/ 68128 h 461806"/>
                <a:gd name="csX52" fmla="*/ 446796 w 684410"/>
                <a:gd name="csY52" fmla="*/ 45126 h 461806"/>
                <a:gd name="csX53" fmla="*/ 328768 w 684410"/>
                <a:gd name="csY53" fmla="*/ 42241 h 461806"/>
                <a:gd name="csX54" fmla="*/ 529328 w 684410"/>
                <a:gd name="csY54" fmla="*/ 44245 h 461806"/>
                <a:gd name="csX55" fmla="*/ 529328 w 684410"/>
                <a:gd name="csY55" fmla="*/ 65884 h 461806"/>
                <a:gd name="csX56" fmla="*/ 612421 w 684410"/>
                <a:gd name="csY56" fmla="*/ 65884 h 461806"/>
                <a:gd name="csX57" fmla="*/ 657292 w 684410"/>
                <a:gd name="csY57" fmla="*/ 62358 h 461806"/>
                <a:gd name="csX58" fmla="*/ 635898 w 684410"/>
                <a:gd name="csY58" fmla="*/ 44165 h 461806"/>
                <a:gd name="csX59" fmla="*/ 529408 w 684410"/>
                <a:gd name="csY59" fmla="*/ 44165 h 461806"/>
                <a:gd name="csX60" fmla="*/ 446796 w 684410"/>
                <a:gd name="csY60" fmla="*/ 149235 h 461806"/>
                <a:gd name="csX61" fmla="*/ 420034 w 684410"/>
                <a:gd name="csY61" fmla="*/ 172637 h 461806"/>
                <a:gd name="csX62" fmla="*/ 372117 w 684410"/>
                <a:gd name="csY62" fmla="*/ 173679 h 461806"/>
                <a:gd name="csX63" fmla="*/ 222839 w 684410"/>
                <a:gd name="csY63" fmla="*/ 173679 h 461806"/>
                <a:gd name="csX64" fmla="*/ 98641 w 684410"/>
                <a:gd name="csY64" fmla="*/ 226895 h 461806"/>
                <a:gd name="csX65" fmla="*/ 81253 w 684410"/>
                <a:gd name="csY65" fmla="*/ 272097 h 461806"/>
                <a:gd name="csX66" fmla="*/ 36862 w 684410"/>
                <a:gd name="csY66" fmla="*/ 408824 h 461806"/>
                <a:gd name="csX67" fmla="*/ 27407 w 684410"/>
                <a:gd name="csY67" fmla="*/ 437837 h 461806"/>
                <a:gd name="csX68" fmla="*/ 160980 w 684410"/>
                <a:gd name="csY68" fmla="*/ 437837 h 461806"/>
                <a:gd name="csX69" fmla="*/ 160980 w 684410"/>
                <a:gd name="csY69" fmla="*/ 383739 h 461806"/>
                <a:gd name="csX70" fmla="*/ 160980 w 684410"/>
                <a:gd name="csY70" fmla="*/ 357611 h 461806"/>
                <a:gd name="csX71" fmla="*/ 229810 w 684410"/>
                <a:gd name="csY71" fmla="*/ 285882 h 461806"/>
                <a:gd name="csX72" fmla="*/ 274602 w 684410"/>
                <a:gd name="csY72" fmla="*/ 285321 h 461806"/>
                <a:gd name="csX73" fmla="*/ 661699 w 684410"/>
                <a:gd name="csY73" fmla="*/ 285321 h 461806"/>
                <a:gd name="csX74" fmla="*/ 661699 w 684410"/>
                <a:gd name="csY74" fmla="*/ 173679 h 461806"/>
                <a:gd name="csX75" fmla="*/ 596475 w 684410"/>
                <a:gd name="csY75" fmla="*/ 173679 h 461806"/>
                <a:gd name="csX76" fmla="*/ 563222 w 684410"/>
                <a:gd name="csY76" fmla="*/ 173358 h 461806"/>
                <a:gd name="csX77" fmla="*/ 528367 w 684410"/>
                <a:gd name="csY77" fmla="*/ 150597 h 461806"/>
                <a:gd name="csX78" fmla="*/ 493831 w 684410"/>
                <a:gd name="csY78" fmla="*/ 149235 h 461806"/>
                <a:gd name="csX79" fmla="*/ 446877 w 684410"/>
                <a:gd name="csY79" fmla="*/ 149235 h 461806"/>
                <a:gd name="csX80" fmla="*/ 423639 w 684410"/>
                <a:gd name="csY80" fmla="*/ 308563 h 461806"/>
                <a:gd name="csX81" fmla="*/ 406813 w 684410"/>
                <a:gd name="csY81" fmla="*/ 308563 h 461806"/>
                <a:gd name="csX82" fmla="*/ 491027 w 684410"/>
                <a:gd name="csY82" fmla="*/ 339018 h 461806"/>
                <a:gd name="csX83" fmla="*/ 547758 w 684410"/>
                <a:gd name="csY83" fmla="*/ 333167 h 461806"/>
                <a:gd name="csX84" fmla="*/ 570594 w 684410"/>
                <a:gd name="csY84" fmla="*/ 308563 h 461806"/>
                <a:gd name="csX85" fmla="*/ 423559 w 684410"/>
                <a:gd name="csY85" fmla="*/ 308563 h 46180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 ang="0">
                  <a:pos x="csX67" y="csY67"/>
                </a:cxn>
                <a:cxn ang="0">
                  <a:pos x="csX68" y="csY68"/>
                </a:cxn>
                <a:cxn ang="0">
                  <a:pos x="csX69" y="csY69"/>
                </a:cxn>
                <a:cxn ang="0">
                  <a:pos x="csX70" y="csY70"/>
                </a:cxn>
                <a:cxn ang="0">
                  <a:pos x="csX71" y="csY71"/>
                </a:cxn>
                <a:cxn ang="0">
                  <a:pos x="csX72" y="csY72"/>
                </a:cxn>
                <a:cxn ang="0">
                  <a:pos x="csX73" y="csY73"/>
                </a:cxn>
                <a:cxn ang="0">
                  <a:pos x="csX74" y="csY74"/>
                </a:cxn>
                <a:cxn ang="0">
                  <a:pos x="csX75" y="csY75"/>
                </a:cxn>
                <a:cxn ang="0">
                  <a:pos x="csX76" y="csY76"/>
                </a:cxn>
                <a:cxn ang="0">
                  <a:pos x="csX77" y="csY77"/>
                </a:cxn>
                <a:cxn ang="0">
                  <a:pos x="csX78" y="csY78"/>
                </a:cxn>
                <a:cxn ang="0">
                  <a:pos x="csX79" y="csY79"/>
                </a:cxn>
                <a:cxn ang="0">
                  <a:pos x="csX80" y="csY80"/>
                </a:cxn>
                <a:cxn ang="0">
                  <a:pos x="csX81" y="csY81"/>
                </a:cxn>
                <a:cxn ang="0">
                  <a:pos x="csX82" y="csY82"/>
                </a:cxn>
                <a:cxn ang="0">
                  <a:pos x="csX83" y="csY83"/>
                </a:cxn>
                <a:cxn ang="0">
                  <a:pos x="csX84" y="csY84"/>
                </a:cxn>
                <a:cxn ang="0">
                  <a:pos x="csX85" y="csY85"/>
                </a:cxn>
              </a:cxnLst>
              <a:rect l="l" t="t" r="r" b="b"/>
              <a:pathLst>
                <a:path w="684410" h="461806">
                  <a:moveTo>
                    <a:pt x="450963" y="22766"/>
                  </a:moveTo>
                  <a:cubicBezTo>
                    <a:pt x="457053" y="9622"/>
                    <a:pt x="469473" y="1688"/>
                    <a:pt x="483815" y="165"/>
                  </a:cubicBezTo>
                  <a:cubicBezTo>
                    <a:pt x="501043" y="-1277"/>
                    <a:pt x="513302" y="6817"/>
                    <a:pt x="522998" y="20922"/>
                  </a:cubicBezTo>
                  <a:lnTo>
                    <a:pt x="612821" y="20922"/>
                  </a:lnTo>
                  <a:cubicBezTo>
                    <a:pt x="625802" y="20922"/>
                    <a:pt x="647036" y="19640"/>
                    <a:pt x="658815" y="21964"/>
                  </a:cubicBezTo>
                  <a:cubicBezTo>
                    <a:pt x="692068" y="28536"/>
                    <a:pt x="691747" y="80069"/>
                    <a:pt x="659376" y="87523"/>
                  </a:cubicBezTo>
                  <a:cubicBezTo>
                    <a:pt x="647036" y="90328"/>
                    <a:pt x="625481" y="88966"/>
                    <a:pt x="612341" y="88966"/>
                  </a:cubicBezTo>
                  <a:lnTo>
                    <a:pt x="529248" y="88966"/>
                  </a:lnTo>
                  <a:cubicBezTo>
                    <a:pt x="526924" y="104354"/>
                    <a:pt x="510899" y="100667"/>
                    <a:pt x="499040" y="100106"/>
                  </a:cubicBezTo>
                  <a:lnTo>
                    <a:pt x="499040" y="125592"/>
                  </a:lnTo>
                  <a:cubicBezTo>
                    <a:pt x="542069" y="125752"/>
                    <a:pt x="535338" y="116856"/>
                    <a:pt x="564024" y="150437"/>
                  </a:cubicBezTo>
                  <a:lnTo>
                    <a:pt x="637020" y="150437"/>
                  </a:lnTo>
                  <a:cubicBezTo>
                    <a:pt x="656571" y="150437"/>
                    <a:pt x="683414" y="142342"/>
                    <a:pt x="684055" y="165985"/>
                  </a:cubicBezTo>
                  <a:cubicBezTo>
                    <a:pt x="684856" y="195639"/>
                    <a:pt x="684055" y="225533"/>
                    <a:pt x="684055" y="255267"/>
                  </a:cubicBezTo>
                  <a:lnTo>
                    <a:pt x="684055" y="283317"/>
                  </a:lnTo>
                  <a:cubicBezTo>
                    <a:pt x="684055" y="315054"/>
                    <a:pt x="676924" y="308482"/>
                    <a:pt x="646635" y="308482"/>
                  </a:cubicBezTo>
                  <a:lnTo>
                    <a:pt x="596315" y="308482"/>
                  </a:lnTo>
                  <a:cubicBezTo>
                    <a:pt x="572196" y="362340"/>
                    <a:pt x="542389" y="362260"/>
                    <a:pt x="491107" y="362260"/>
                  </a:cubicBezTo>
                  <a:cubicBezTo>
                    <a:pt x="435178" y="362260"/>
                    <a:pt x="410819" y="366588"/>
                    <a:pt x="380370" y="308482"/>
                  </a:cubicBezTo>
                  <a:lnTo>
                    <a:pt x="248961" y="308482"/>
                  </a:lnTo>
                  <a:cubicBezTo>
                    <a:pt x="190067" y="308482"/>
                    <a:pt x="183897" y="343105"/>
                    <a:pt x="183977" y="392475"/>
                  </a:cubicBezTo>
                  <a:lnTo>
                    <a:pt x="183977" y="432387"/>
                  </a:lnTo>
                  <a:cubicBezTo>
                    <a:pt x="183977" y="439039"/>
                    <a:pt x="186301" y="452824"/>
                    <a:pt x="181493" y="458354"/>
                  </a:cubicBezTo>
                  <a:cubicBezTo>
                    <a:pt x="176365" y="464124"/>
                    <a:pt x="76205" y="460918"/>
                    <a:pt x="62263" y="460918"/>
                  </a:cubicBezTo>
                  <a:lnTo>
                    <a:pt x="30051" y="460918"/>
                  </a:lnTo>
                  <a:cubicBezTo>
                    <a:pt x="21157" y="461079"/>
                    <a:pt x="-317" y="464685"/>
                    <a:pt x="4" y="450419"/>
                  </a:cubicBezTo>
                  <a:cubicBezTo>
                    <a:pt x="164" y="444569"/>
                    <a:pt x="10420" y="415797"/>
                    <a:pt x="12824" y="408183"/>
                  </a:cubicBezTo>
                  <a:lnTo>
                    <a:pt x="63385" y="251980"/>
                  </a:lnTo>
                  <a:cubicBezTo>
                    <a:pt x="79651" y="200287"/>
                    <a:pt x="109298" y="167347"/>
                    <a:pt x="164827" y="154364"/>
                  </a:cubicBezTo>
                  <a:cubicBezTo>
                    <a:pt x="183256" y="150036"/>
                    <a:pt x="201685" y="150517"/>
                    <a:pt x="220435" y="150517"/>
                  </a:cubicBezTo>
                  <a:lnTo>
                    <a:pt x="412502" y="150517"/>
                  </a:lnTo>
                  <a:cubicBezTo>
                    <a:pt x="420595" y="144106"/>
                    <a:pt x="426043" y="128717"/>
                    <a:pt x="436380" y="126313"/>
                  </a:cubicBezTo>
                  <a:cubicBezTo>
                    <a:pt x="444713" y="124390"/>
                    <a:pt x="466348" y="125592"/>
                    <a:pt x="476123" y="125672"/>
                  </a:cubicBezTo>
                  <a:lnTo>
                    <a:pt x="476123" y="100186"/>
                  </a:lnTo>
                  <a:cubicBezTo>
                    <a:pt x="463623" y="99785"/>
                    <a:pt x="452806" y="104193"/>
                    <a:pt x="446396" y="90809"/>
                  </a:cubicBezTo>
                  <a:lnTo>
                    <a:pt x="443431" y="90809"/>
                  </a:lnTo>
                  <a:cubicBezTo>
                    <a:pt x="432453" y="91290"/>
                    <a:pt x="421396" y="90489"/>
                    <a:pt x="410338" y="90088"/>
                  </a:cubicBezTo>
                  <a:lnTo>
                    <a:pt x="355050" y="87603"/>
                  </a:lnTo>
                  <a:cubicBezTo>
                    <a:pt x="343912" y="87042"/>
                    <a:pt x="327406" y="87844"/>
                    <a:pt x="316989" y="85760"/>
                  </a:cubicBezTo>
                  <a:cubicBezTo>
                    <a:pt x="283656" y="79028"/>
                    <a:pt x="287823" y="25892"/>
                    <a:pt x="319553" y="19961"/>
                  </a:cubicBezTo>
                  <a:cubicBezTo>
                    <a:pt x="331172" y="17797"/>
                    <a:pt x="350162" y="19400"/>
                    <a:pt x="362422" y="19961"/>
                  </a:cubicBezTo>
                  <a:lnTo>
                    <a:pt x="433014" y="22205"/>
                  </a:lnTo>
                  <a:cubicBezTo>
                    <a:pt x="438864" y="22366"/>
                    <a:pt x="444713" y="22926"/>
                    <a:pt x="450562" y="22926"/>
                  </a:cubicBezTo>
                  <a:close/>
                  <a:moveTo>
                    <a:pt x="486059" y="22766"/>
                  </a:moveTo>
                  <a:cubicBezTo>
                    <a:pt x="462582" y="28296"/>
                    <a:pt x="469713" y="57789"/>
                    <a:pt x="469793" y="77505"/>
                  </a:cubicBezTo>
                  <a:lnTo>
                    <a:pt x="506091" y="77505"/>
                  </a:lnTo>
                  <a:cubicBezTo>
                    <a:pt x="506091" y="56427"/>
                    <a:pt x="513863" y="26052"/>
                    <a:pt x="486059" y="22766"/>
                  </a:cubicBezTo>
                  <a:close/>
                  <a:moveTo>
                    <a:pt x="328768" y="42241"/>
                  </a:moveTo>
                  <a:cubicBezTo>
                    <a:pt x="316669" y="43363"/>
                    <a:pt x="311621" y="61797"/>
                    <a:pt x="324361" y="63400"/>
                  </a:cubicBezTo>
                  <a:cubicBezTo>
                    <a:pt x="334938" y="64762"/>
                    <a:pt x="345996" y="64201"/>
                    <a:pt x="356653" y="64842"/>
                  </a:cubicBezTo>
                  <a:cubicBezTo>
                    <a:pt x="382534" y="66365"/>
                    <a:pt x="408976" y="68529"/>
                    <a:pt x="434857" y="68128"/>
                  </a:cubicBezTo>
                  <a:cubicBezTo>
                    <a:pt x="438864" y="68288"/>
                    <a:pt x="442790" y="68369"/>
                    <a:pt x="446796" y="68128"/>
                  </a:cubicBezTo>
                  <a:lnTo>
                    <a:pt x="446796" y="45126"/>
                  </a:lnTo>
                  <a:cubicBezTo>
                    <a:pt x="411620" y="45287"/>
                    <a:pt x="361701" y="38314"/>
                    <a:pt x="328768" y="42241"/>
                  </a:cubicBezTo>
                  <a:close/>
                  <a:moveTo>
                    <a:pt x="529328" y="44245"/>
                  </a:moveTo>
                  <a:lnTo>
                    <a:pt x="529328" y="65884"/>
                  </a:lnTo>
                  <a:lnTo>
                    <a:pt x="612421" y="65884"/>
                  </a:lnTo>
                  <a:cubicBezTo>
                    <a:pt x="623238" y="65884"/>
                    <a:pt x="649119" y="69491"/>
                    <a:pt x="657292" y="62358"/>
                  </a:cubicBezTo>
                  <a:cubicBezTo>
                    <a:pt x="671074" y="44886"/>
                    <a:pt x="646635" y="44165"/>
                    <a:pt x="635898" y="44165"/>
                  </a:cubicBezTo>
                  <a:lnTo>
                    <a:pt x="529408" y="44165"/>
                  </a:lnTo>
                  <a:close/>
                  <a:moveTo>
                    <a:pt x="446796" y="149235"/>
                  </a:moveTo>
                  <a:cubicBezTo>
                    <a:pt x="437341" y="155887"/>
                    <a:pt x="431091" y="168630"/>
                    <a:pt x="420034" y="172637"/>
                  </a:cubicBezTo>
                  <a:cubicBezTo>
                    <a:pt x="413223" y="175041"/>
                    <a:pt x="381332" y="173679"/>
                    <a:pt x="372117" y="173679"/>
                  </a:cubicBezTo>
                  <a:lnTo>
                    <a:pt x="222839" y="173679"/>
                  </a:lnTo>
                  <a:cubicBezTo>
                    <a:pt x="171157" y="173679"/>
                    <a:pt x="129651" y="178488"/>
                    <a:pt x="98641" y="226895"/>
                  </a:cubicBezTo>
                  <a:cubicBezTo>
                    <a:pt x="90067" y="240280"/>
                    <a:pt x="86061" y="257030"/>
                    <a:pt x="81253" y="272097"/>
                  </a:cubicBezTo>
                  <a:lnTo>
                    <a:pt x="36862" y="408824"/>
                  </a:lnTo>
                  <a:cubicBezTo>
                    <a:pt x="33738" y="418522"/>
                    <a:pt x="30292" y="428059"/>
                    <a:pt x="27407" y="437837"/>
                  </a:cubicBezTo>
                  <a:lnTo>
                    <a:pt x="160980" y="437837"/>
                  </a:lnTo>
                  <a:lnTo>
                    <a:pt x="160980" y="383739"/>
                  </a:lnTo>
                  <a:cubicBezTo>
                    <a:pt x="160980" y="375163"/>
                    <a:pt x="160420" y="366187"/>
                    <a:pt x="160980" y="357611"/>
                  </a:cubicBezTo>
                  <a:cubicBezTo>
                    <a:pt x="166269" y="321226"/>
                    <a:pt x="192551" y="290771"/>
                    <a:pt x="229810" y="285882"/>
                  </a:cubicBezTo>
                  <a:cubicBezTo>
                    <a:pt x="243993" y="284038"/>
                    <a:pt x="260179" y="285321"/>
                    <a:pt x="274602" y="285321"/>
                  </a:cubicBezTo>
                  <a:lnTo>
                    <a:pt x="661699" y="285321"/>
                  </a:lnTo>
                  <a:lnTo>
                    <a:pt x="661699" y="173679"/>
                  </a:lnTo>
                  <a:lnTo>
                    <a:pt x="596475" y="173679"/>
                  </a:lnTo>
                  <a:cubicBezTo>
                    <a:pt x="585498" y="173679"/>
                    <a:pt x="574120" y="174320"/>
                    <a:pt x="563222" y="173358"/>
                  </a:cubicBezTo>
                  <a:cubicBezTo>
                    <a:pt x="547517" y="171996"/>
                    <a:pt x="540706" y="158291"/>
                    <a:pt x="528367" y="150597"/>
                  </a:cubicBezTo>
                  <a:cubicBezTo>
                    <a:pt x="517229" y="148433"/>
                    <a:pt x="505130" y="149235"/>
                    <a:pt x="493831" y="149235"/>
                  </a:cubicBezTo>
                  <a:lnTo>
                    <a:pt x="446877" y="149235"/>
                  </a:lnTo>
                  <a:close/>
                  <a:moveTo>
                    <a:pt x="423639" y="308563"/>
                  </a:moveTo>
                  <a:lnTo>
                    <a:pt x="406813" y="308563"/>
                  </a:lnTo>
                  <a:cubicBezTo>
                    <a:pt x="433175" y="347513"/>
                    <a:pt x="448479" y="339098"/>
                    <a:pt x="491027" y="339018"/>
                  </a:cubicBezTo>
                  <a:cubicBezTo>
                    <a:pt x="509376" y="339018"/>
                    <a:pt x="531171" y="342785"/>
                    <a:pt x="547758" y="333167"/>
                  </a:cubicBezTo>
                  <a:cubicBezTo>
                    <a:pt x="557052" y="326435"/>
                    <a:pt x="563703" y="317619"/>
                    <a:pt x="570594" y="308563"/>
                  </a:cubicBezTo>
                  <a:lnTo>
                    <a:pt x="423559" y="308563"/>
                  </a:lnTo>
                  <a:close/>
                </a:path>
              </a:pathLst>
            </a:custGeom>
            <a:solidFill>
              <a:srgbClr val="213C83"/>
            </a:solidFill>
            <a:ln w="8013" cap="flat">
              <a:noFill/>
              <a:prstDash val="solid"/>
              <a:miter/>
            </a:ln>
          </p:spPr>
          <p:txBody>
            <a:bodyPr/>
            <a:lstStyle/>
            <a:p>
              <a:endParaRPr lang="en-SA"/>
            </a:p>
          </p:txBody>
        </p:sp>
        <p:sp>
          <p:nvSpPr>
            <p:cNvPr id="226" name="Freeform 225">
              <a:extLst>
                <a:ext uri="{FF2B5EF4-FFF2-40B4-BE49-F238E27FC236}">
                  <a16:creationId xmlns:a16="http://schemas.microsoft.com/office/drawing/2014/main" id="{66C5C830-A372-217E-D79A-640BC30B775A}"/>
                </a:ext>
              </a:extLst>
            </p:cNvPr>
            <p:cNvSpPr/>
            <p:nvPr/>
          </p:nvSpPr>
          <p:spPr>
            <a:xfrm>
              <a:off x="4480554" y="5319219"/>
              <a:ext cx="123473" cy="171990"/>
            </a:xfrm>
            <a:custGeom>
              <a:avLst/>
              <a:gdLst>
                <a:gd name="csX0" fmla="*/ 63165 w 123473"/>
                <a:gd name="csY0" fmla="*/ 171991 h 171990"/>
                <a:gd name="csX1" fmla="*/ 264 w 123473"/>
                <a:gd name="csY1" fmla="*/ 105310 h 171990"/>
                <a:gd name="csX2" fmla="*/ 61081 w 123473"/>
                <a:gd name="csY2" fmla="*/ 0 h 171990"/>
                <a:gd name="csX3" fmla="*/ 123341 w 123473"/>
                <a:gd name="csY3" fmla="*/ 104990 h 171990"/>
                <a:gd name="csX4" fmla="*/ 63165 w 123473"/>
                <a:gd name="csY4" fmla="*/ 171991 h 171990"/>
                <a:gd name="csX5" fmla="*/ 61081 w 123473"/>
                <a:gd name="csY5" fmla="*/ 31737 h 171990"/>
                <a:gd name="csX6" fmla="*/ 23501 w 123473"/>
                <a:gd name="csY6" fmla="*/ 115569 h 171990"/>
                <a:gd name="csX7" fmla="*/ 63165 w 123473"/>
                <a:gd name="csY7" fmla="*/ 148589 h 171990"/>
                <a:gd name="csX8" fmla="*/ 100184 w 123473"/>
                <a:gd name="csY8" fmla="*/ 109398 h 171990"/>
                <a:gd name="csX9" fmla="*/ 61081 w 123473"/>
                <a:gd name="csY9" fmla="*/ 31817 h 17199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Lst>
              <a:rect l="l" t="t" r="r" b="b"/>
              <a:pathLst>
                <a:path w="123473" h="171990">
                  <a:moveTo>
                    <a:pt x="63165" y="171991"/>
                  </a:moveTo>
                  <a:cubicBezTo>
                    <a:pt x="27588" y="171189"/>
                    <a:pt x="-3181" y="142578"/>
                    <a:pt x="264" y="105310"/>
                  </a:cubicBezTo>
                  <a:cubicBezTo>
                    <a:pt x="2027" y="85675"/>
                    <a:pt x="40088" y="4007"/>
                    <a:pt x="61081" y="0"/>
                  </a:cubicBezTo>
                  <a:cubicBezTo>
                    <a:pt x="80552" y="1042"/>
                    <a:pt x="122219" y="87037"/>
                    <a:pt x="123341" y="104990"/>
                  </a:cubicBezTo>
                  <a:cubicBezTo>
                    <a:pt x="125584" y="141215"/>
                    <a:pt x="99222" y="170388"/>
                    <a:pt x="63165" y="171991"/>
                  </a:cubicBezTo>
                  <a:close/>
                  <a:moveTo>
                    <a:pt x="61081" y="31737"/>
                  </a:moveTo>
                  <a:cubicBezTo>
                    <a:pt x="48581" y="50091"/>
                    <a:pt x="19174" y="93048"/>
                    <a:pt x="23501" y="115569"/>
                  </a:cubicBezTo>
                  <a:cubicBezTo>
                    <a:pt x="27267" y="135124"/>
                    <a:pt x="43293" y="148669"/>
                    <a:pt x="63165" y="148589"/>
                  </a:cubicBezTo>
                  <a:cubicBezTo>
                    <a:pt x="83036" y="147386"/>
                    <a:pt x="101305" y="129995"/>
                    <a:pt x="100184" y="109398"/>
                  </a:cubicBezTo>
                  <a:cubicBezTo>
                    <a:pt x="99462" y="97055"/>
                    <a:pt x="71337" y="38790"/>
                    <a:pt x="61081" y="31817"/>
                  </a:cubicBezTo>
                  <a:close/>
                </a:path>
              </a:pathLst>
            </a:custGeom>
            <a:solidFill>
              <a:srgbClr val="213C83"/>
            </a:solidFill>
            <a:ln w="8013" cap="flat">
              <a:noFill/>
              <a:prstDash val="solid"/>
              <a:miter/>
            </a:ln>
          </p:spPr>
          <p:txBody>
            <a:bodyPr/>
            <a:lstStyle/>
            <a:p>
              <a:endParaRPr lang="en-SA"/>
            </a:p>
          </p:txBody>
        </p:sp>
        <p:sp>
          <p:nvSpPr>
            <p:cNvPr id="227" name="Freeform 226">
              <a:extLst>
                <a:ext uri="{FF2B5EF4-FFF2-40B4-BE49-F238E27FC236}">
                  <a16:creationId xmlns:a16="http://schemas.microsoft.com/office/drawing/2014/main" id="{9978CEA2-1311-B33C-5DDF-DBCD66AAAD08}"/>
                </a:ext>
              </a:extLst>
            </p:cNvPr>
            <p:cNvSpPr/>
            <p:nvPr/>
          </p:nvSpPr>
          <p:spPr>
            <a:xfrm>
              <a:off x="3935524" y="5428857"/>
              <a:ext cx="184478" cy="266261"/>
            </a:xfrm>
            <a:custGeom>
              <a:avLst/>
              <a:gdLst>
                <a:gd name="csX0" fmla="*/ 92652 w 184478"/>
                <a:gd name="csY0" fmla="*/ 266001 h 266261"/>
                <a:gd name="csX1" fmla="*/ 1386 w 184478"/>
                <a:gd name="csY1" fmla="*/ 159248 h 266261"/>
                <a:gd name="csX2" fmla="*/ 67171 w 184478"/>
                <a:gd name="csY2" fmla="*/ 28692 h 266261"/>
                <a:gd name="csX3" fmla="*/ 92652 w 184478"/>
                <a:gd name="csY3" fmla="*/ 0 h 266261"/>
                <a:gd name="csX4" fmla="*/ 121739 w 184478"/>
                <a:gd name="csY4" fmla="*/ 34062 h 266261"/>
                <a:gd name="csX5" fmla="*/ 184318 w 184478"/>
                <a:gd name="csY5" fmla="*/ 182410 h 266261"/>
                <a:gd name="csX6" fmla="*/ 92652 w 184478"/>
                <a:gd name="csY6" fmla="*/ 266001 h 266261"/>
                <a:gd name="csX7" fmla="*/ 92652 w 184478"/>
                <a:gd name="csY7" fmla="*/ 32378 h 266261"/>
                <a:gd name="csX8" fmla="*/ 25024 w 184478"/>
                <a:gd name="csY8" fmla="*/ 161652 h 266261"/>
                <a:gd name="csX9" fmla="*/ 92652 w 184478"/>
                <a:gd name="csY9" fmla="*/ 243961 h 266261"/>
                <a:gd name="csX10" fmla="*/ 161402 w 184478"/>
                <a:gd name="csY10" fmla="*/ 174876 h 266261"/>
                <a:gd name="csX11" fmla="*/ 92652 w 184478"/>
                <a:gd name="csY11" fmla="*/ 32378 h 26626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184478" h="266261">
                  <a:moveTo>
                    <a:pt x="92652" y="266001"/>
                  </a:moveTo>
                  <a:cubicBezTo>
                    <a:pt x="37043" y="270649"/>
                    <a:pt x="-8630" y="212304"/>
                    <a:pt x="1386" y="159248"/>
                  </a:cubicBezTo>
                  <a:cubicBezTo>
                    <a:pt x="8838" y="119817"/>
                    <a:pt x="44095" y="62032"/>
                    <a:pt x="67171" y="28692"/>
                  </a:cubicBezTo>
                  <a:cubicBezTo>
                    <a:pt x="73021" y="20276"/>
                    <a:pt x="81835" y="2004"/>
                    <a:pt x="92652" y="0"/>
                  </a:cubicBezTo>
                  <a:cubicBezTo>
                    <a:pt x="104431" y="1042"/>
                    <a:pt x="115969" y="25165"/>
                    <a:pt x="121739" y="34062"/>
                  </a:cubicBezTo>
                  <a:cubicBezTo>
                    <a:pt x="144014" y="68444"/>
                    <a:pt x="187443" y="140574"/>
                    <a:pt x="184318" y="182410"/>
                  </a:cubicBezTo>
                  <a:cubicBezTo>
                    <a:pt x="180953" y="227611"/>
                    <a:pt x="139287" y="269527"/>
                    <a:pt x="92652" y="266001"/>
                  </a:cubicBezTo>
                  <a:close/>
                  <a:moveTo>
                    <a:pt x="92652" y="32378"/>
                  </a:moveTo>
                  <a:cubicBezTo>
                    <a:pt x="70056" y="64036"/>
                    <a:pt x="33277" y="124305"/>
                    <a:pt x="25024" y="161652"/>
                  </a:cubicBezTo>
                  <a:cubicBezTo>
                    <a:pt x="15729" y="203728"/>
                    <a:pt x="49303" y="243881"/>
                    <a:pt x="92652" y="243961"/>
                  </a:cubicBezTo>
                  <a:cubicBezTo>
                    <a:pt x="130072" y="243560"/>
                    <a:pt x="162043" y="212785"/>
                    <a:pt x="161402" y="174876"/>
                  </a:cubicBezTo>
                  <a:cubicBezTo>
                    <a:pt x="161001" y="150272"/>
                    <a:pt x="113886" y="53537"/>
                    <a:pt x="92652" y="32378"/>
                  </a:cubicBezTo>
                  <a:close/>
                </a:path>
              </a:pathLst>
            </a:custGeom>
            <a:solidFill>
              <a:srgbClr val="213C83"/>
            </a:solidFill>
            <a:ln w="8013" cap="flat">
              <a:noFill/>
              <a:prstDash val="solid"/>
              <a:miter/>
            </a:ln>
          </p:spPr>
          <p:txBody>
            <a:bodyPr/>
            <a:lstStyle/>
            <a:p>
              <a:endParaRPr lang="en-SA"/>
            </a:p>
          </p:txBody>
        </p:sp>
      </p:grpSp>
      <p:grpSp>
        <p:nvGrpSpPr>
          <p:cNvPr id="228" name="Graphic 3">
            <a:extLst>
              <a:ext uri="{FF2B5EF4-FFF2-40B4-BE49-F238E27FC236}">
                <a16:creationId xmlns:a16="http://schemas.microsoft.com/office/drawing/2014/main" id="{52F9CD5E-BB02-5507-EECA-832AB0688F25}"/>
              </a:ext>
            </a:extLst>
          </p:cNvPr>
          <p:cNvGrpSpPr/>
          <p:nvPr/>
        </p:nvGrpSpPr>
        <p:grpSpPr>
          <a:xfrm>
            <a:off x="5831384" y="5676732"/>
            <a:ext cx="523280" cy="515004"/>
            <a:chOff x="5103595" y="4970144"/>
            <a:chExt cx="710311" cy="699077"/>
          </a:xfrm>
          <a:solidFill>
            <a:srgbClr val="213C83"/>
          </a:solidFill>
        </p:grpSpPr>
        <p:sp>
          <p:nvSpPr>
            <p:cNvPr id="229" name="Freeform 228">
              <a:extLst>
                <a:ext uri="{FF2B5EF4-FFF2-40B4-BE49-F238E27FC236}">
                  <a16:creationId xmlns:a16="http://schemas.microsoft.com/office/drawing/2014/main" id="{9091FA33-730E-7325-A2D4-57ADB3E0B1BF}"/>
                </a:ext>
              </a:extLst>
            </p:cNvPr>
            <p:cNvSpPr/>
            <p:nvPr/>
          </p:nvSpPr>
          <p:spPr>
            <a:xfrm>
              <a:off x="5103595" y="4970144"/>
              <a:ext cx="710311" cy="271709"/>
            </a:xfrm>
            <a:custGeom>
              <a:avLst/>
              <a:gdLst>
                <a:gd name="csX0" fmla="*/ 200376 w 710311"/>
                <a:gd name="csY0" fmla="*/ 97420 h 271709"/>
                <a:gd name="csX1" fmla="*/ 66722 w 710311"/>
                <a:gd name="csY1" fmla="*/ 96298 h 271709"/>
                <a:gd name="csX2" fmla="*/ 12636 w 710311"/>
                <a:gd name="csY2" fmla="*/ 926 h 271709"/>
                <a:gd name="csX3" fmla="*/ 62075 w 710311"/>
                <a:gd name="csY3" fmla="*/ 926 h 271709"/>
                <a:gd name="csX4" fmla="*/ 226818 w 710311"/>
                <a:gd name="csY4" fmla="*/ 926 h 271709"/>
                <a:gd name="csX5" fmla="*/ 270007 w 710311"/>
                <a:gd name="csY5" fmla="*/ 3730 h 271709"/>
                <a:gd name="csX6" fmla="*/ 263917 w 710311"/>
                <a:gd name="csY6" fmla="*/ 23847 h 271709"/>
                <a:gd name="csX7" fmla="*/ 241882 w 710311"/>
                <a:gd name="csY7" fmla="*/ 23686 h 271709"/>
                <a:gd name="csX8" fmla="*/ 23854 w 710311"/>
                <a:gd name="csY8" fmla="*/ 23686 h 271709"/>
                <a:gd name="csX9" fmla="*/ 119446 w 710311"/>
                <a:gd name="csY9" fmla="*/ 74659 h 271709"/>
                <a:gd name="csX10" fmla="*/ 185792 w 710311"/>
                <a:gd name="csY10" fmla="*/ 74659 h 271709"/>
                <a:gd name="csX11" fmla="*/ 222892 w 710311"/>
                <a:gd name="csY11" fmla="*/ 81632 h 271709"/>
                <a:gd name="csX12" fmla="*/ 223132 w 710311"/>
                <a:gd name="csY12" fmla="*/ 101588 h 271709"/>
                <a:gd name="csX13" fmla="*/ 313837 w 710311"/>
                <a:gd name="csY13" fmla="*/ 194796 h 271709"/>
                <a:gd name="csX14" fmla="*/ 449172 w 710311"/>
                <a:gd name="csY14" fmla="*/ 173317 h 271709"/>
                <a:gd name="csX15" fmla="*/ 488595 w 710311"/>
                <a:gd name="csY15" fmla="*/ 85478 h 271709"/>
                <a:gd name="csX16" fmla="*/ 518483 w 710311"/>
                <a:gd name="csY16" fmla="*/ 74739 h 271709"/>
                <a:gd name="csX17" fmla="*/ 589396 w 710311"/>
                <a:gd name="csY17" fmla="*/ 74739 h 271709"/>
                <a:gd name="csX18" fmla="*/ 688034 w 710311"/>
                <a:gd name="csY18" fmla="*/ 23686 h 271709"/>
                <a:gd name="csX19" fmla="*/ 458627 w 710311"/>
                <a:gd name="csY19" fmla="*/ 23686 h 271709"/>
                <a:gd name="csX20" fmla="*/ 440759 w 710311"/>
                <a:gd name="csY20" fmla="*/ 4692 h 271709"/>
                <a:gd name="csX21" fmla="*/ 504621 w 710311"/>
                <a:gd name="csY21" fmla="*/ 926 h 271709"/>
                <a:gd name="csX22" fmla="*/ 665678 w 710311"/>
                <a:gd name="csY22" fmla="*/ 926 h 271709"/>
                <a:gd name="csX23" fmla="*/ 710309 w 710311"/>
                <a:gd name="csY23" fmla="*/ 16233 h 271709"/>
                <a:gd name="csX24" fmla="*/ 688034 w 710311"/>
                <a:gd name="csY24" fmla="*/ 73857 h 271709"/>
                <a:gd name="csX25" fmla="*/ 593643 w 710311"/>
                <a:gd name="csY25" fmla="*/ 96458 h 271709"/>
                <a:gd name="csX26" fmla="*/ 511111 w 710311"/>
                <a:gd name="csY26" fmla="*/ 96458 h 271709"/>
                <a:gd name="csX27" fmla="*/ 406224 w 710311"/>
                <a:gd name="csY27" fmla="*/ 216676 h 271709"/>
                <a:gd name="csX28" fmla="*/ 406224 w 710311"/>
                <a:gd name="csY28" fmla="*/ 244245 h 271709"/>
                <a:gd name="csX29" fmla="*/ 390839 w 710311"/>
                <a:gd name="csY29" fmla="*/ 271415 h 271709"/>
                <a:gd name="csX30" fmla="*/ 341561 w 710311"/>
                <a:gd name="csY30" fmla="*/ 271415 h 271709"/>
                <a:gd name="csX31" fmla="*/ 304782 w 710311"/>
                <a:gd name="csY31" fmla="*/ 243364 h 271709"/>
                <a:gd name="csX32" fmla="*/ 304782 w 710311"/>
                <a:gd name="csY32" fmla="*/ 216676 h 271709"/>
                <a:gd name="csX33" fmla="*/ 200376 w 710311"/>
                <a:gd name="csY33" fmla="*/ 97420 h 271709"/>
                <a:gd name="csX34" fmla="*/ 327218 w 710311"/>
                <a:gd name="csY34" fmla="*/ 218038 h 271709"/>
                <a:gd name="csX35" fmla="*/ 327218 w 710311"/>
                <a:gd name="csY35" fmla="*/ 249134 h 271709"/>
                <a:gd name="csX36" fmla="*/ 383548 w 710311"/>
                <a:gd name="csY36" fmla="*/ 249134 h 271709"/>
                <a:gd name="csX37" fmla="*/ 383548 w 710311"/>
                <a:gd name="csY37" fmla="*/ 218038 h 271709"/>
                <a:gd name="csX38" fmla="*/ 327218 w 710311"/>
                <a:gd name="csY38" fmla="*/ 218038 h 27170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Lst>
              <a:rect l="l" t="t" r="r" b="b"/>
              <a:pathLst>
                <a:path w="710311" h="271709">
                  <a:moveTo>
                    <a:pt x="200376" y="97420"/>
                  </a:moveTo>
                  <a:cubicBezTo>
                    <a:pt x="162715" y="96538"/>
                    <a:pt x="101738" y="101668"/>
                    <a:pt x="66722" y="96298"/>
                  </a:cubicBezTo>
                  <a:cubicBezTo>
                    <a:pt x="8710" y="87322"/>
                    <a:pt x="-17572" y="9100"/>
                    <a:pt x="12636" y="926"/>
                  </a:cubicBezTo>
                  <a:cubicBezTo>
                    <a:pt x="29062" y="524"/>
                    <a:pt x="45569" y="926"/>
                    <a:pt x="62075" y="926"/>
                  </a:cubicBezTo>
                  <a:lnTo>
                    <a:pt x="226818" y="926"/>
                  </a:lnTo>
                  <a:cubicBezTo>
                    <a:pt x="235472" y="926"/>
                    <a:pt x="263436" y="-1800"/>
                    <a:pt x="270007" y="3730"/>
                  </a:cubicBezTo>
                  <a:cubicBezTo>
                    <a:pt x="277779" y="10222"/>
                    <a:pt x="273853" y="22965"/>
                    <a:pt x="263917" y="23847"/>
                  </a:cubicBezTo>
                  <a:cubicBezTo>
                    <a:pt x="256785" y="24488"/>
                    <a:pt x="249093" y="23686"/>
                    <a:pt x="241882" y="23686"/>
                  </a:cubicBezTo>
                  <a:lnTo>
                    <a:pt x="23854" y="23686"/>
                  </a:lnTo>
                  <a:cubicBezTo>
                    <a:pt x="30264" y="79227"/>
                    <a:pt x="79463" y="74659"/>
                    <a:pt x="119446" y="74659"/>
                  </a:cubicBezTo>
                  <a:lnTo>
                    <a:pt x="185792" y="74659"/>
                  </a:lnTo>
                  <a:cubicBezTo>
                    <a:pt x="198052" y="74659"/>
                    <a:pt x="214799" y="70251"/>
                    <a:pt x="222892" y="81632"/>
                  </a:cubicBezTo>
                  <a:cubicBezTo>
                    <a:pt x="223052" y="88283"/>
                    <a:pt x="222651" y="94935"/>
                    <a:pt x="223132" y="101588"/>
                  </a:cubicBezTo>
                  <a:cubicBezTo>
                    <a:pt x="226658" y="148633"/>
                    <a:pt x="266882" y="190067"/>
                    <a:pt x="313837" y="194796"/>
                  </a:cubicBezTo>
                  <a:cubicBezTo>
                    <a:pt x="354782" y="198963"/>
                    <a:pt x="417442" y="199284"/>
                    <a:pt x="449172" y="173317"/>
                  </a:cubicBezTo>
                  <a:cubicBezTo>
                    <a:pt x="484348" y="144465"/>
                    <a:pt x="484268" y="123948"/>
                    <a:pt x="488595" y="85478"/>
                  </a:cubicBezTo>
                  <a:cubicBezTo>
                    <a:pt x="490358" y="69449"/>
                    <a:pt x="507025" y="74659"/>
                    <a:pt x="518483" y="74739"/>
                  </a:cubicBezTo>
                  <a:lnTo>
                    <a:pt x="589396" y="74739"/>
                  </a:lnTo>
                  <a:cubicBezTo>
                    <a:pt x="629380" y="74739"/>
                    <a:pt x="682345" y="79788"/>
                    <a:pt x="688034" y="23686"/>
                  </a:cubicBezTo>
                  <a:lnTo>
                    <a:pt x="458627" y="23686"/>
                  </a:lnTo>
                  <a:cubicBezTo>
                    <a:pt x="447490" y="23686"/>
                    <a:pt x="427378" y="19038"/>
                    <a:pt x="440759" y="4692"/>
                  </a:cubicBezTo>
                  <a:cubicBezTo>
                    <a:pt x="447169" y="-2200"/>
                    <a:pt x="493884" y="926"/>
                    <a:pt x="504621" y="926"/>
                  </a:cubicBezTo>
                  <a:lnTo>
                    <a:pt x="665678" y="926"/>
                  </a:lnTo>
                  <a:cubicBezTo>
                    <a:pt x="681623" y="926"/>
                    <a:pt x="710229" y="-5646"/>
                    <a:pt x="710309" y="16233"/>
                  </a:cubicBezTo>
                  <a:cubicBezTo>
                    <a:pt x="710469" y="38593"/>
                    <a:pt x="703899" y="57828"/>
                    <a:pt x="688034" y="73857"/>
                  </a:cubicBezTo>
                  <a:cubicBezTo>
                    <a:pt x="660790" y="101347"/>
                    <a:pt x="629140" y="96458"/>
                    <a:pt x="593643" y="96458"/>
                  </a:cubicBezTo>
                  <a:lnTo>
                    <a:pt x="511111" y="96458"/>
                  </a:lnTo>
                  <a:cubicBezTo>
                    <a:pt x="505663" y="157689"/>
                    <a:pt x="468403" y="205215"/>
                    <a:pt x="406224" y="216676"/>
                  </a:cubicBezTo>
                  <a:lnTo>
                    <a:pt x="406224" y="244245"/>
                  </a:lnTo>
                  <a:cubicBezTo>
                    <a:pt x="406384" y="257068"/>
                    <a:pt x="407826" y="271335"/>
                    <a:pt x="390839" y="271415"/>
                  </a:cubicBezTo>
                  <a:lnTo>
                    <a:pt x="341561" y="271415"/>
                  </a:lnTo>
                  <a:cubicBezTo>
                    <a:pt x="311593" y="271335"/>
                    <a:pt x="304702" y="276865"/>
                    <a:pt x="304782" y="243364"/>
                  </a:cubicBezTo>
                  <a:lnTo>
                    <a:pt x="304782" y="216676"/>
                  </a:lnTo>
                  <a:cubicBezTo>
                    <a:pt x="246609" y="206177"/>
                    <a:pt x="203340" y="156567"/>
                    <a:pt x="200376" y="97420"/>
                  </a:cubicBezTo>
                  <a:close/>
                  <a:moveTo>
                    <a:pt x="327218" y="218038"/>
                  </a:moveTo>
                  <a:lnTo>
                    <a:pt x="327218" y="249134"/>
                  </a:lnTo>
                  <a:lnTo>
                    <a:pt x="383548" y="249134"/>
                  </a:lnTo>
                  <a:cubicBezTo>
                    <a:pt x="384109" y="238876"/>
                    <a:pt x="383548" y="228377"/>
                    <a:pt x="383548" y="218038"/>
                  </a:cubicBezTo>
                  <a:cubicBezTo>
                    <a:pt x="364798" y="218038"/>
                    <a:pt x="345968" y="217798"/>
                    <a:pt x="327218" y="218038"/>
                  </a:cubicBezTo>
                  <a:close/>
                </a:path>
              </a:pathLst>
            </a:custGeom>
            <a:solidFill>
              <a:srgbClr val="213C83"/>
            </a:solidFill>
            <a:ln w="8013" cap="flat">
              <a:noFill/>
              <a:prstDash val="solid"/>
              <a:miter/>
            </a:ln>
          </p:spPr>
          <p:txBody>
            <a:bodyPr/>
            <a:lstStyle/>
            <a:p>
              <a:endParaRPr lang="en-SA"/>
            </a:p>
          </p:txBody>
        </p:sp>
        <p:sp>
          <p:nvSpPr>
            <p:cNvPr id="230" name="Freeform 229">
              <a:extLst>
                <a:ext uri="{FF2B5EF4-FFF2-40B4-BE49-F238E27FC236}">
                  <a16:creationId xmlns:a16="http://schemas.microsoft.com/office/drawing/2014/main" id="{53E13287-28B3-933D-CB5E-F8C663663CA1}"/>
                </a:ext>
              </a:extLst>
            </p:cNvPr>
            <p:cNvSpPr/>
            <p:nvPr/>
          </p:nvSpPr>
          <p:spPr>
            <a:xfrm>
              <a:off x="5366740" y="5012560"/>
              <a:ext cx="183391" cy="58832"/>
            </a:xfrm>
            <a:custGeom>
              <a:avLst/>
              <a:gdLst>
                <a:gd name="csX0" fmla="*/ 92519 w 183391"/>
                <a:gd name="csY0" fmla="*/ 22705 h 58832"/>
                <a:gd name="csX1" fmla="*/ 11670 w 183391"/>
                <a:gd name="csY1" fmla="*/ 58771 h 58832"/>
                <a:gd name="csX2" fmla="*/ 4459 w 183391"/>
                <a:gd name="csY2" fmla="*/ 37292 h 58832"/>
                <a:gd name="csX3" fmla="*/ 91397 w 183391"/>
                <a:gd name="csY3" fmla="*/ 105 h 58832"/>
                <a:gd name="csX4" fmla="*/ 171285 w 183391"/>
                <a:gd name="csY4" fmla="*/ 29198 h 58832"/>
                <a:gd name="csX5" fmla="*/ 168961 w 183391"/>
                <a:gd name="csY5" fmla="*/ 57168 h 58832"/>
                <a:gd name="csX6" fmla="*/ 156541 w 183391"/>
                <a:gd name="csY6" fmla="*/ 46188 h 58832"/>
                <a:gd name="csX7" fmla="*/ 92679 w 183391"/>
                <a:gd name="csY7" fmla="*/ 22705 h 5883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183391" h="58832">
                  <a:moveTo>
                    <a:pt x="92519" y="22705"/>
                  </a:moveTo>
                  <a:cubicBezTo>
                    <a:pt x="40997" y="23026"/>
                    <a:pt x="22568" y="57729"/>
                    <a:pt x="11670" y="58771"/>
                  </a:cubicBezTo>
                  <a:cubicBezTo>
                    <a:pt x="-269" y="59893"/>
                    <a:pt x="-3714" y="45547"/>
                    <a:pt x="4459" y="37292"/>
                  </a:cubicBezTo>
                  <a:cubicBezTo>
                    <a:pt x="28818" y="12768"/>
                    <a:pt x="56702" y="265"/>
                    <a:pt x="91397" y="105"/>
                  </a:cubicBezTo>
                  <a:cubicBezTo>
                    <a:pt x="119843" y="-1258"/>
                    <a:pt x="149811" y="10764"/>
                    <a:pt x="171285" y="29198"/>
                  </a:cubicBezTo>
                  <a:cubicBezTo>
                    <a:pt x="192358" y="47230"/>
                    <a:pt x="182182" y="62618"/>
                    <a:pt x="168961" y="57168"/>
                  </a:cubicBezTo>
                  <a:cubicBezTo>
                    <a:pt x="164153" y="55165"/>
                    <a:pt x="160467" y="49554"/>
                    <a:pt x="156541" y="46188"/>
                  </a:cubicBezTo>
                  <a:cubicBezTo>
                    <a:pt x="138753" y="31041"/>
                    <a:pt x="115836" y="22946"/>
                    <a:pt x="92679" y="22705"/>
                  </a:cubicBezTo>
                  <a:close/>
                </a:path>
              </a:pathLst>
            </a:custGeom>
            <a:solidFill>
              <a:srgbClr val="213C83"/>
            </a:solidFill>
            <a:ln w="8013" cap="flat">
              <a:noFill/>
              <a:prstDash val="solid"/>
              <a:miter/>
            </a:ln>
          </p:spPr>
          <p:txBody>
            <a:bodyPr/>
            <a:lstStyle/>
            <a:p>
              <a:endParaRPr lang="en-SA"/>
            </a:p>
          </p:txBody>
        </p:sp>
        <p:sp>
          <p:nvSpPr>
            <p:cNvPr id="231" name="Freeform 230">
              <a:extLst>
                <a:ext uri="{FF2B5EF4-FFF2-40B4-BE49-F238E27FC236}">
                  <a16:creationId xmlns:a16="http://schemas.microsoft.com/office/drawing/2014/main" id="{C6353CBE-FE35-968C-2159-11F865D6CCC4}"/>
                </a:ext>
              </a:extLst>
            </p:cNvPr>
            <p:cNvSpPr/>
            <p:nvPr/>
          </p:nvSpPr>
          <p:spPr>
            <a:xfrm>
              <a:off x="5403241" y="5060454"/>
              <a:ext cx="112338" cy="43587"/>
            </a:xfrm>
            <a:custGeom>
              <a:avLst/>
              <a:gdLst>
                <a:gd name="csX0" fmla="*/ 63950 w 112338"/>
                <a:gd name="csY0" fmla="*/ 23619 h 43587"/>
                <a:gd name="csX1" fmla="*/ 13069 w 112338"/>
                <a:gd name="csY1" fmla="*/ 43335 h 43587"/>
                <a:gd name="csX2" fmla="*/ 88 w 112338"/>
                <a:gd name="csY2" fmla="*/ 33156 h 43587"/>
                <a:gd name="csX3" fmla="*/ 48806 w 112338"/>
                <a:gd name="csY3" fmla="*/ 377 h 43587"/>
                <a:gd name="csX4" fmla="*/ 106658 w 112338"/>
                <a:gd name="csY4" fmla="*/ 41812 h 43587"/>
                <a:gd name="csX5" fmla="*/ 63950 w 112338"/>
                <a:gd name="csY5" fmla="*/ 23619 h 43587"/>
              </a:gdLst>
              <a:ahLst/>
              <a:cxnLst>
                <a:cxn ang="0">
                  <a:pos x="csX0" y="csY0"/>
                </a:cxn>
                <a:cxn ang="0">
                  <a:pos x="csX1" y="csY1"/>
                </a:cxn>
                <a:cxn ang="0">
                  <a:pos x="csX2" y="csY2"/>
                </a:cxn>
                <a:cxn ang="0">
                  <a:pos x="csX3" y="csY3"/>
                </a:cxn>
                <a:cxn ang="0">
                  <a:pos x="csX4" y="csY4"/>
                </a:cxn>
                <a:cxn ang="0">
                  <a:pos x="csX5" y="csY5"/>
                </a:cxn>
              </a:cxnLst>
              <a:rect l="l" t="t" r="r" b="b"/>
              <a:pathLst>
                <a:path w="112338" h="43587">
                  <a:moveTo>
                    <a:pt x="63950" y="23619"/>
                  </a:moveTo>
                  <a:cubicBezTo>
                    <a:pt x="31659" y="18490"/>
                    <a:pt x="26771" y="40129"/>
                    <a:pt x="13069" y="43335"/>
                  </a:cubicBezTo>
                  <a:cubicBezTo>
                    <a:pt x="6819" y="44858"/>
                    <a:pt x="809" y="39248"/>
                    <a:pt x="88" y="33156"/>
                  </a:cubicBezTo>
                  <a:cubicBezTo>
                    <a:pt x="-2075" y="15765"/>
                    <a:pt x="36146" y="2221"/>
                    <a:pt x="48806" y="377"/>
                  </a:cubicBezTo>
                  <a:cubicBezTo>
                    <a:pt x="82139" y="-3870"/>
                    <a:pt x="128613" y="28909"/>
                    <a:pt x="106658" y="41812"/>
                  </a:cubicBezTo>
                  <a:cubicBezTo>
                    <a:pt x="95681" y="48304"/>
                    <a:pt x="82460" y="28187"/>
                    <a:pt x="63950" y="23619"/>
                  </a:cubicBezTo>
                  <a:close/>
                </a:path>
              </a:pathLst>
            </a:custGeom>
            <a:solidFill>
              <a:srgbClr val="213C83"/>
            </a:solidFill>
            <a:ln w="8013" cap="flat">
              <a:noFill/>
              <a:prstDash val="solid"/>
              <a:miter/>
            </a:ln>
          </p:spPr>
          <p:txBody>
            <a:bodyPr/>
            <a:lstStyle/>
            <a:p>
              <a:endParaRPr lang="en-SA"/>
            </a:p>
          </p:txBody>
        </p:sp>
        <p:sp>
          <p:nvSpPr>
            <p:cNvPr id="232" name="Freeform 231">
              <a:extLst>
                <a:ext uri="{FF2B5EF4-FFF2-40B4-BE49-F238E27FC236}">
                  <a16:creationId xmlns:a16="http://schemas.microsoft.com/office/drawing/2014/main" id="{B7F8BB72-113F-E699-85A8-6DFFFC21765D}"/>
                </a:ext>
              </a:extLst>
            </p:cNvPr>
            <p:cNvSpPr/>
            <p:nvPr/>
          </p:nvSpPr>
          <p:spPr>
            <a:xfrm>
              <a:off x="5446297" y="5107075"/>
              <a:ext cx="25889" cy="38870"/>
            </a:xfrm>
            <a:custGeom>
              <a:avLst/>
              <a:gdLst>
                <a:gd name="csX0" fmla="*/ 14003 w 25889"/>
                <a:gd name="csY0" fmla="*/ 38871 h 38870"/>
                <a:gd name="csX1" fmla="*/ 11680 w 25889"/>
                <a:gd name="csY1" fmla="*/ 0 h 38870"/>
                <a:gd name="csX2" fmla="*/ 14003 w 25889"/>
                <a:gd name="csY2" fmla="*/ 38871 h 38870"/>
              </a:gdLst>
              <a:ahLst/>
              <a:cxnLst>
                <a:cxn ang="0">
                  <a:pos x="csX0" y="csY0"/>
                </a:cxn>
                <a:cxn ang="0">
                  <a:pos x="csX1" y="csY1"/>
                </a:cxn>
                <a:cxn ang="0">
                  <a:pos x="csX2" y="csY2"/>
                </a:cxn>
              </a:cxnLst>
              <a:rect l="l" t="t" r="r" b="b"/>
              <a:pathLst>
                <a:path w="25889" h="38870">
                  <a:moveTo>
                    <a:pt x="14003" y="38871"/>
                  </a:moveTo>
                  <a:cubicBezTo>
                    <a:pt x="-4426" y="38310"/>
                    <a:pt x="-4106" y="5049"/>
                    <a:pt x="11680" y="0"/>
                  </a:cubicBezTo>
                  <a:cubicBezTo>
                    <a:pt x="30590" y="1283"/>
                    <a:pt x="29869" y="33821"/>
                    <a:pt x="14003" y="38871"/>
                  </a:cubicBezTo>
                  <a:close/>
                </a:path>
              </a:pathLst>
            </a:custGeom>
            <a:solidFill>
              <a:srgbClr val="213C83"/>
            </a:solidFill>
            <a:ln w="8013" cap="flat">
              <a:noFill/>
              <a:prstDash val="solid"/>
              <a:miter/>
            </a:ln>
          </p:spPr>
          <p:txBody>
            <a:bodyPr/>
            <a:lstStyle/>
            <a:p>
              <a:endParaRPr lang="en-SA"/>
            </a:p>
          </p:txBody>
        </p:sp>
        <p:sp>
          <p:nvSpPr>
            <p:cNvPr id="233" name="Freeform 232">
              <a:extLst>
                <a:ext uri="{FF2B5EF4-FFF2-40B4-BE49-F238E27FC236}">
                  <a16:creationId xmlns:a16="http://schemas.microsoft.com/office/drawing/2014/main" id="{96178E27-5BF0-67A4-4F12-7025331523F1}"/>
                </a:ext>
              </a:extLst>
            </p:cNvPr>
            <p:cNvSpPr/>
            <p:nvPr/>
          </p:nvSpPr>
          <p:spPr>
            <a:xfrm>
              <a:off x="5268020" y="5238894"/>
              <a:ext cx="25082" cy="28541"/>
            </a:xfrm>
            <a:custGeom>
              <a:avLst/>
              <a:gdLst>
                <a:gd name="csX0" fmla="*/ 13515 w 25082"/>
                <a:gd name="csY0" fmla="*/ 28471 h 28541"/>
                <a:gd name="csX1" fmla="*/ 13515 w 25082"/>
                <a:gd name="csY1" fmla="*/ 19 h 28541"/>
                <a:gd name="csX2" fmla="*/ 13515 w 25082"/>
                <a:gd name="csY2" fmla="*/ 28471 h 28541"/>
              </a:gdLst>
              <a:ahLst/>
              <a:cxnLst>
                <a:cxn ang="0">
                  <a:pos x="csX0" y="csY0"/>
                </a:cxn>
                <a:cxn ang="0">
                  <a:pos x="csX1" y="csY1"/>
                </a:cxn>
                <a:cxn ang="0">
                  <a:pos x="csX2" y="csY2"/>
                </a:cxn>
              </a:cxnLst>
              <a:rect l="l" t="t" r="r" b="b"/>
              <a:pathLst>
                <a:path w="25082" h="28541">
                  <a:moveTo>
                    <a:pt x="13515" y="28471"/>
                  </a:moveTo>
                  <a:cubicBezTo>
                    <a:pt x="-7238" y="30074"/>
                    <a:pt x="-1549" y="4107"/>
                    <a:pt x="13515" y="19"/>
                  </a:cubicBezTo>
                  <a:cubicBezTo>
                    <a:pt x="31544" y="-782"/>
                    <a:pt x="26095" y="23582"/>
                    <a:pt x="13515" y="28471"/>
                  </a:cubicBezTo>
                  <a:close/>
                </a:path>
              </a:pathLst>
            </a:custGeom>
            <a:solidFill>
              <a:srgbClr val="213C83"/>
            </a:solidFill>
            <a:ln w="8013" cap="flat">
              <a:noFill/>
              <a:prstDash val="solid"/>
              <a:miter/>
            </a:ln>
          </p:spPr>
          <p:txBody>
            <a:bodyPr/>
            <a:lstStyle/>
            <a:p>
              <a:endParaRPr lang="en-SA"/>
            </a:p>
          </p:txBody>
        </p:sp>
        <p:sp>
          <p:nvSpPr>
            <p:cNvPr id="234" name="Freeform 233">
              <a:extLst>
                <a:ext uri="{FF2B5EF4-FFF2-40B4-BE49-F238E27FC236}">
                  <a16:creationId xmlns:a16="http://schemas.microsoft.com/office/drawing/2014/main" id="{BD30C028-7AAD-4086-E608-21C9DBF80C2E}"/>
                </a:ext>
              </a:extLst>
            </p:cNvPr>
            <p:cNvSpPr/>
            <p:nvPr/>
          </p:nvSpPr>
          <p:spPr>
            <a:xfrm>
              <a:off x="5622888" y="5241161"/>
              <a:ext cx="26000" cy="26443"/>
            </a:xfrm>
            <a:custGeom>
              <a:avLst/>
              <a:gdLst>
                <a:gd name="csX0" fmla="*/ 18341 w 26000"/>
                <a:gd name="csY0" fmla="*/ 26204 h 26443"/>
                <a:gd name="csX1" fmla="*/ 7524 w 26000"/>
                <a:gd name="csY1" fmla="*/ 318 h 26443"/>
                <a:gd name="csX2" fmla="*/ 18341 w 26000"/>
                <a:gd name="csY2" fmla="*/ 26204 h 26443"/>
              </a:gdLst>
              <a:ahLst/>
              <a:cxnLst>
                <a:cxn ang="0">
                  <a:pos x="csX0" y="csY0"/>
                </a:cxn>
                <a:cxn ang="0">
                  <a:pos x="csX1" y="csY1"/>
                </a:cxn>
                <a:cxn ang="0">
                  <a:pos x="csX2" y="csY2"/>
                </a:cxn>
              </a:cxnLst>
              <a:rect l="l" t="t" r="r" b="b"/>
              <a:pathLst>
                <a:path w="26000" h="26443">
                  <a:moveTo>
                    <a:pt x="18341" y="26204"/>
                  </a:moveTo>
                  <a:cubicBezTo>
                    <a:pt x="3597" y="29089"/>
                    <a:pt x="-8342" y="5046"/>
                    <a:pt x="7524" y="318"/>
                  </a:cubicBezTo>
                  <a:cubicBezTo>
                    <a:pt x="23629" y="-2888"/>
                    <a:pt x="33805" y="19071"/>
                    <a:pt x="18341" y="26204"/>
                  </a:cubicBezTo>
                  <a:close/>
                </a:path>
              </a:pathLst>
            </a:custGeom>
            <a:solidFill>
              <a:srgbClr val="213C83"/>
            </a:solidFill>
            <a:ln w="8013" cap="flat">
              <a:noFill/>
              <a:prstDash val="solid"/>
              <a:miter/>
            </a:ln>
          </p:spPr>
          <p:txBody>
            <a:bodyPr/>
            <a:lstStyle/>
            <a:p>
              <a:endParaRPr lang="en-SA"/>
            </a:p>
          </p:txBody>
        </p:sp>
        <p:sp>
          <p:nvSpPr>
            <p:cNvPr id="235" name="Freeform 234">
              <a:extLst>
                <a:ext uri="{FF2B5EF4-FFF2-40B4-BE49-F238E27FC236}">
                  <a16:creationId xmlns:a16="http://schemas.microsoft.com/office/drawing/2014/main" id="{3C6A37C8-6B18-CF19-6149-6ECCF9F70B71}"/>
                </a:ext>
              </a:extLst>
            </p:cNvPr>
            <p:cNvSpPr/>
            <p:nvPr/>
          </p:nvSpPr>
          <p:spPr>
            <a:xfrm>
              <a:off x="5319660" y="5265664"/>
              <a:ext cx="24356" cy="28068"/>
            </a:xfrm>
            <a:custGeom>
              <a:avLst/>
              <a:gdLst>
                <a:gd name="csX0" fmla="*/ 12756 w 24356"/>
                <a:gd name="csY0" fmla="*/ 28069 h 28068"/>
                <a:gd name="csX1" fmla="*/ 12756 w 24356"/>
                <a:gd name="csY1" fmla="*/ 259 h 28068"/>
                <a:gd name="csX2" fmla="*/ 12756 w 24356"/>
                <a:gd name="csY2" fmla="*/ 28069 h 28068"/>
              </a:gdLst>
              <a:ahLst/>
              <a:cxnLst>
                <a:cxn ang="0">
                  <a:pos x="csX0" y="csY0"/>
                </a:cxn>
                <a:cxn ang="0">
                  <a:pos x="csX1" y="csY1"/>
                </a:cxn>
                <a:cxn ang="0">
                  <a:pos x="csX2" y="csY2"/>
                </a:cxn>
              </a:cxnLst>
              <a:rect l="l" t="t" r="r" b="b"/>
              <a:pathLst>
                <a:path w="24356" h="28068">
                  <a:moveTo>
                    <a:pt x="12756" y="28069"/>
                  </a:moveTo>
                  <a:cubicBezTo>
                    <a:pt x="-6234" y="26386"/>
                    <a:pt x="-2148" y="4586"/>
                    <a:pt x="12756" y="259"/>
                  </a:cubicBezTo>
                  <a:cubicBezTo>
                    <a:pt x="30865" y="-2867"/>
                    <a:pt x="25336" y="23260"/>
                    <a:pt x="12756" y="28069"/>
                  </a:cubicBezTo>
                  <a:close/>
                </a:path>
              </a:pathLst>
            </a:custGeom>
            <a:solidFill>
              <a:srgbClr val="213C83"/>
            </a:solidFill>
            <a:ln w="8013" cap="flat">
              <a:noFill/>
              <a:prstDash val="solid"/>
              <a:miter/>
            </a:ln>
          </p:spPr>
          <p:txBody>
            <a:bodyPr/>
            <a:lstStyle/>
            <a:p>
              <a:endParaRPr lang="en-SA"/>
            </a:p>
          </p:txBody>
        </p:sp>
        <p:sp>
          <p:nvSpPr>
            <p:cNvPr id="236" name="Freeform 235">
              <a:extLst>
                <a:ext uri="{FF2B5EF4-FFF2-40B4-BE49-F238E27FC236}">
                  <a16:creationId xmlns:a16="http://schemas.microsoft.com/office/drawing/2014/main" id="{D0CBF9FE-8F6F-BAC1-7D1F-90505D8F83F3}"/>
                </a:ext>
              </a:extLst>
            </p:cNvPr>
            <p:cNvSpPr/>
            <p:nvPr/>
          </p:nvSpPr>
          <p:spPr>
            <a:xfrm>
              <a:off x="5573111" y="5265922"/>
              <a:ext cx="25432" cy="27810"/>
            </a:xfrm>
            <a:custGeom>
              <a:avLst/>
              <a:gdLst>
                <a:gd name="csX0" fmla="*/ 15794 w 25432"/>
                <a:gd name="csY0" fmla="*/ 27810 h 27810"/>
                <a:gd name="csX1" fmla="*/ 9545 w 25432"/>
                <a:gd name="csY1" fmla="*/ 0 h 27810"/>
                <a:gd name="csX2" fmla="*/ 15794 w 25432"/>
                <a:gd name="csY2" fmla="*/ 27810 h 27810"/>
              </a:gdLst>
              <a:ahLst/>
              <a:cxnLst>
                <a:cxn ang="0">
                  <a:pos x="csX0" y="csY0"/>
                </a:cxn>
                <a:cxn ang="0">
                  <a:pos x="csX1" y="csY1"/>
                </a:cxn>
                <a:cxn ang="0">
                  <a:pos x="csX2" y="csY2"/>
                </a:cxn>
              </a:cxnLst>
              <a:rect l="l" t="t" r="r" b="b"/>
              <a:pathLst>
                <a:path w="25432" h="27810">
                  <a:moveTo>
                    <a:pt x="15794" y="27810"/>
                  </a:moveTo>
                  <a:cubicBezTo>
                    <a:pt x="1371" y="26127"/>
                    <a:pt x="-8004" y="4969"/>
                    <a:pt x="9545" y="0"/>
                  </a:cubicBezTo>
                  <a:cubicBezTo>
                    <a:pt x="25170" y="722"/>
                    <a:pt x="32781" y="22761"/>
                    <a:pt x="15794" y="27810"/>
                  </a:cubicBezTo>
                  <a:close/>
                </a:path>
              </a:pathLst>
            </a:custGeom>
            <a:solidFill>
              <a:srgbClr val="213C83"/>
            </a:solidFill>
            <a:ln w="8013" cap="flat">
              <a:noFill/>
              <a:prstDash val="solid"/>
              <a:miter/>
            </a:ln>
          </p:spPr>
          <p:txBody>
            <a:bodyPr/>
            <a:lstStyle/>
            <a:p>
              <a:endParaRPr lang="en-SA"/>
            </a:p>
          </p:txBody>
        </p:sp>
        <p:sp>
          <p:nvSpPr>
            <p:cNvPr id="237" name="Freeform 236">
              <a:extLst>
                <a:ext uri="{FF2B5EF4-FFF2-40B4-BE49-F238E27FC236}">
                  <a16:creationId xmlns:a16="http://schemas.microsoft.com/office/drawing/2014/main" id="{F79CF998-D176-CFD7-A90C-90949424D20F}"/>
                </a:ext>
              </a:extLst>
            </p:cNvPr>
            <p:cNvSpPr/>
            <p:nvPr/>
          </p:nvSpPr>
          <p:spPr>
            <a:xfrm>
              <a:off x="5446312" y="5276877"/>
              <a:ext cx="24538" cy="32725"/>
            </a:xfrm>
            <a:custGeom>
              <a:avLst/>
              <a:gdLst>
                <a:gd name="csX0" fmla="*/ 15591 w 24538"/>
                <a:gd name="csY0" fmla="*/ 32484 h 32725"/>
                <a:gd name="csX1" fmla="*/ 10382 w 24538"/>
                <a:gd name="csY1" fmla="*/ 25 h 32725"/>
                <a:gd name="csX2" fmla="*/ 15591 w 24538"/>
                <a:gd name="csY2" fmla="*/ 32484 h 32725"/>
              </a:gdLst>
              <a:ahLst/>
              <a:cxnLst>
                <a:cxn ang="0">
                  <a:pos x="csX0" y="csY0"/>
                </a:cxn>
                <a:cxn ang="0">
                  <a:pos x="csX1" y="csY1"/>
                </a:cxn>
                <a:cxn ang="0">
                  <a:pos x="csX2" y="csY2"/>
                </a:cxn>
              </a:cxnLst>
              <a:rect l="l" t="t" r="r" b="b"/>
              <a:pathLst>
                <a:path w="24538" h="32725">
                  <a:moveTo>
                    <a:pt x="15591" y="32484"/>
                  </a:moveTo>
                  <a:cubicBezTo>
                    <a:pt x="-2198" y="35690"/>
                    <a:pt x="-5884" y="6036"/>
                    <a:pt x="10382" y="25"/>
                  </a:cubicBezTo>
                  <a:cubicBezTo>
                    <a:pt x="27129" y="-937"/>
                    <a:pt x="29213" y="26072"/>
                    <a:pt x="15591" y="32484"/>
                  </a:cubicBezTo>
                  <a:close/>
                </a:path>
              </a:pathLst>
            </a:custGeom>
            <a:solidFill>
              <a:srgbClr val="213C83"/>
            </a:solidFill>
            <a:ln w="8013" cap="flat">
              <a:noFill/>
              <a:prstDash val="solid"/>
              <a:miter/>
            </a:ln>
          </p:spPr>
          <p:txBody>
            <a:bodyPr/>
            <a:lstStyle/>
            <a:p>
              <a:endParaRPr lang="en-SA"/>
            </a:p>
          </p:txBody>
        </p:sp>
        <p:sp>
          <p:nvSpPr>
            <p:cNvPr id="238" name="Freeform 237">
              <a:extLst>
                <a:ext uri="{FF2B5EF4-FFF2-40B4-BE49-F238E27FC236}">
                  <a16:creationId xmlns:a16="http://schemas.microsoft.com/office/drawing/2014/main" id="{D3414FA2-E3D3-2EDC-AB04-B0D9A2FE7BFA}"/>
                </a:ext>
              </a:extLst>
            </p:cNvPr>
            <p:cNvSpPr/>
            <p:nvPr/>
          </p:nvSpPr>
          <p:spPr>
            <a:xfrm>
              <a:off x="5242166" y="5282191"/>
              <a:ext cx="25786" cy="28932"/>
            </a:xfrm>
            <a:custGeom>
              <a:avLst/>
              <a:gdLst>
                <a:gd name="csX0" fmla="*/ 11725 w 25786"/>
                <a:gd name="csY0" fmla="*/ 28933 h 28932"/>
                <a:gd name="csX1" fmla="*/ 14289 w 25786"/>
                <a:gd name="csY1" fmla="*/ 1 h 28932"/>
                <a:gd name="csX2" fmla="*/ 11725 w 25786"/>
                <a:gd name="csY2" fmla="*/ 28933 h 28932"/>
              </a:gdLst>
              <a:ahLst/>
              <a:cxnLst>
                <a:cxn ang="0">
                  <a:pos x="csX0" y="csY0"/>
                </a:cxn>
                <a:cxn ang="0">
                  <a:pos x="csX1" y="csY1"/>
                </a:cxn>
                <a:cxn ang="0">
                  <a:pos x="csX2" y="csY2"/>
                </a:cxn>
              </a:cxnLst>
              <a:rect l="l" t="t" r="r" b="b"/>
              <a:pathLst>
                <a:path w="25786" h="28932">
                  <a:moveTo>
                    <a:pt x="11725" y="28933"/>
                  </a:moveTo>
                  <a:cubicBezTo>
                    <a:pt x="-7426" y="28933"/>
                    <a:pt x="-615" y="2084"/>
                    <a:pt x="14289" y="1"/>
                  </a:cubicBezTo>
                  <a:cubicBezTo>
                    <a:pt x="33680" y="-160"/>
                    <a:pt x="25587" y="25647"/>
                    <a:pt x="11725" y="28933"/>
                  </a:cubicBezTo>
                  <a:close/>
                </a:path>
              </a:pathLst>
            </a:custGeom>
            <a:solidFill>
              <a:srgbClr val="213C83"/>
            </a:solidFill>
            <a:ln w="8013" cap="flat">
              <a:noFill/>
              <a:prstDash val="solid"/>
              <a:miter/>
            </a:ln>
          </p:spPr>
          <p:txBody>
            <a:bodyPr/>
            <a:lstStyle/>
            <a:p>
              <a:endParaRPr lang="en-SA"/>
            </a:p>
          </p:txBody>
        </p:sp>
        <p:sp>
          <p:nvSpPr>
            <p:cNvPr id="239" name="Freeform 238">
              <a:extLst>
                <a:ext uri="{FF2B5EF4-FFF2-40B4-BE49-F238E27FC236}">
                  <a16:creationId xmlns:a16="http://schemas.microsoft.com/office/drawing/2014/main" id="{49548439-6C24-1C7A-AB11-A9E605566A0B}"/>
                </a:ext>
              </a:extLst>
            </p:cNvPr>
            <p:cNvSpPr/>
            <p:nvPr/>
          </p:nvSpPr>
          <p:spPr>
            <a:xfrm>
              <a:off x="5650102" y="5282121"/>
              <a:ext cx="26052" cy="27680"/>
            </a:xfrm>
            <a:custGeom>
              <a:avLst/>
              <a:gdLst>
                <a:gd name="csX0" fmla="*/ 18290 w 26052"/>
                <a:gd name="csY0" fmla="*/ 27240 h 27680"/>
                <a:gd name="csX1" fmla="*/ 7233 w 26052"/>
                <a:gd name="csY1" fmla="*/ 71 h 27680"/>
                <a:gd name="csX2" fmla="*/ 18290 w 26052"/>
                <a:gd name="csY2" fmla="*/ 27240 h 27680"/>
              </a:gdLst>
              <a:ahLst/>
              <a:cxnLst>
                <a:cxn ang="0">
                  <a:pos x="csX0" y="csY0"/>
                </a:cxn>
                <a:cxn ang="0">
                  <a:pos x="csX1" y="csY1"/>
                </a:cxn>
                <a:cxn ang="0">
                  <a:pos x="csX2" y="csY2"/>
                </a:cxn>
              </a:cxnLst>
              <a:rect l="l" t="t" r="r" b="b"/>
              <a:pathLst>
                <a:path w="26052" h="27680">
                  <a:moveTo>
                    <a:pt x="18290" y="27240"/>
                  </a:moveTo>
                  <a:cubicBezTo>
                    <a:pt x="2665" y="31167"/>
                    <a:pt x="-7671" y="7764"/>
                    <a:pt x="7233" y="71"/>
                  </a:cubicBezTo>
                  <a:cubicBezTo>
                    <a:pt x="23899" y="-1452"/>
                    <a:pt x="33835" y="22030"/>
                    <a:pt x="18290" y="27240"/>
                  </a:cubicBezTo>
                  <a:close/>
                </a:path>
              </a:pathLst>
            </a:custGeom>
            <a:solidFill>
              <a:srgbClr val="213C83"/>
            </a:solidFill>
            <a:ln w="8013" cap="flat">
              <a:noFill/>
              <a:prstDash val="solid"/>
              <a:miter/>
            </a:ln>
          </p:spPr>
          <p:txBody>
            <a:bodyPr/>
            <a:lstStyle/>
            <a:p>
              <a:endParaRPr lang="en-SA"/>
            </a:p>
          </p:txBody>
        </p:sp>
        <p:sp>
          <p:nvSpPr>
            <p:cNvPr id="240" name="Freeform 239">
              <a:extLst>
                <a:ext uri="{FF2B5EF4-FFF2-40B4-BE49-F238E27FC236}">
                  <a16:creationId xmlns:a16="http://schemas.microsoft.com/office/drawing/2014/main" id="{B4F4C537-5DC4-4D95-DDAB-25BAD40D8030}"/>
                </a:ext>
              </a:extLst>
            </p:cNvPr>
            <p:cNvSpPr/>
            <p:nvPr/>
          </p:nvSpPr>
          <p:spPr>
            <a:xfrm>
              <a:off x="5295877" y="5306395"/>
              <a:ext cx="24834" cy="29575"/>
            </a:xfrm>
            <a:custGeom>
              <a:avLst/>
              <a:gdLst>
                <a:gd name="csX0" fmla="*/ 13222 w 24834"/>
                <a:gd name="csY0" fmla="*/ 29574 h 29575"/>
                <a:gd name="csX1" fmla="*/ 13222 w 24834"/>
                <a:gd name="csY1" fmla="*/ 1 h 29575"/>
                <a:gd name="csX2" fmla="*/ 13222 w 24834"/>
                <a:gd name="csY2" fmla="*/ 29574 h 29575"/>
              </a:gdLst>
              <a:ahLst/>
              <a:cxnLst>
                <a:cxn ang="0">
                  <a:pos x="csX0" y="csY0"/>
                </a:cxn>
                <a:cxn ang="0">
                  <a:pos x="csX1" y="csY1"/>
                </a:cxn>
                <a:cxn ang="0">
                  <a:pos x="csX2" y="csY2"/>
                </a:cxn>
              </a:cxnLst>
              <a:rect l="l" t="t" r="r" b="b"/>
              <a:pathLst>
                <a:path w="24834" h="29575">
                  <a:moveTo>
                    <a:pt x="13222" y="29574"/>
                  </a:moveTo>
                  <a:cubicBezTo>
                    <a:pt x="-6730" y="29735"/>
                    <a:pt x="-1922" y="4489"/>
                    <a:pt x="13222" y="1"/>
                  </a:cubicBezTo>
                  <a:cubicBezTo>
                    <a:pt x="31091" y="-159"/>
                    <a:pt x="26123" y="24605"/>
                    <a:pt x="13222" y="29574"/>
                  </a:cubicBezTo>
                  <a:close/>
                </a:path>
              </a:pathLst>
            </a:custGeom>
            <a:solidFill>
              <a:srgbClr val="213C83"/>
            </a:solidFill>
            <a:ln w="8013" cap="flat">
              <a:noFill/>
              <a:prstDash val="solid"/>
              <a:miter/>
            </a:ln>
          </p:spPr>
          <p:txBody>
            <a:bodyPr/>
            <a:lstStyle/>
            <a:p>
              <a:endParaRPr lang="en-SA"/>
            </a:p>
          </p:txBody>
        </p:sp>
        <p:sp>
          <p:nvSpPr>
            <p:cNvPr id="241" name="Freeform 240">
              <a:extLst>
                <a:ext uri="{FF2B5EF4-FFF2-40B4-BE49-F238E27FC236}">
                  <a16:creationId xmlns:a16="http://schemas.microsoft.com/office/drawing/2014/main" id="{AEDAC3F0-4A68-670F-1290-5C7965F7ABEA}"/>
                </a:ext>
              </a:extLst>
            </p:cNvPr>
            <p:cNvSpPr/>
            <p:nvPr/>
          </p:nvSpPr>
          <p:spPr>
            <a:xfrm>
              <a:off x="5596709" y="5309270"/>
              <a:ext cx="25519" cy="26711"/>
            </a:xfrm>
            <a:custGeom>
              <a:avLst/>
              <a:gdLst>
                <a:gd name="csX0" fmla="*/ 17918 w 25519"/>
                <a:gd name="csY0" fmla="*/ 26699 h 26711"/>
                <a:gd name="csX1" fmla="*/ 9104 w 25519"/>
                <a:gd name="csY1" fmla="*/ 90 h 26711"/>
                <a:gd name="csX2" fmla="*/ 17918 w 25519"/>
                <a:gd name="csY2" fmla="*/ 26699 h 26711"/>
              </a:gdLst>
              <a:ahLst/>
              <a:cxnLst>
                <a:cxn ang="0">
                  <a:pos x="csX0" y="csY0"/>
                </a:cxn>
                <a:cxn ang="0">
                  <a:pos x="csX1" y="csY1"/>
                </a:cxn>
                <a:cxn ang="0">
                  <a:pos x="csX2" y="csY2"/>
                </a:cxn>
              </a:cxnLst>
              <a:rect l="l" t="t" r="r" b="b"/>
              <a:pathLst>
                <a:path w="25519" h="26711">
                  <a:moveTo>
                    <a:pt x="17918" y="26699"/>
                  </a:moveTo>
                  <a:cubicBezTo>
                    <a:pt x="2212" y="27340"/>
                    <a:pt x="-8524" y="3617"/>
                    <a:pt x="9104" y="90"/>
                  </a:cubicBezTo>
                  <a:cubicBezTo>
                    <a:pt x="23767" y="-1592"/>
                    <a:pt x="32741" y="20688"/>
                    <a:pt x="17918" y="26699"/>
                  </a:cubicBezTo>
                  <a:close/>
                </a:path>
              </a:pathLst>
            </a:custGeom>
            <a:solidFill>
              <a:srgbClr val="213C83"/>
            </a:solidFill>
            <a:ln w="8013" cap="flat">
              <a:noFill/>
              <a:prstDash val="solid"/>
              <a:miter/>
            </a:ln>
          </p:spPr>
          <p:txBody>
            <a:bodyPr/>
            <a:lstStyle/>
            <a:p>
              <a:endParaRPr lang="en-SA"/>
            </a:p>
          </p:txBody>
        </p:sp>
        <p:sp>
          <p:nvSpPr>
            <p:cNvPr id="242" name="Freeform 241">
              <a:extLst>
                <a:ext uri="{FF2B5EF4-FFF2-40B4-BE49-F238E27FC236}">
                  <a16:creationId xmlns:a16="http://schemas.microsoft.com/office/drawing/2014/main" id="{FC2B8CE8-6C21-E77A-7174-ABB986FBF718}"/>
                </a:ext>
              </a:extLst>
            </p:cNvPr>
            <p:cNvSpPr/>
            <p:nvPr/>
          </p:nvSpPr>
          <p:spPr>
            <a:xfrm>
              <a:off x="5217513" y="5325934"/>
              <a:ext cx="25090" cy="29906"/>
            </a:xfrm>
            <a:custGeom>
              <a:avLst/>
              <a:gdLst>
                <a:gd name="csX0" fmla="*/ 13862 w 25090"/>
                <a:gd name="csY0" fmla="*/ 29831 h 29906"/>
                <a:gd name="csX1" fmla="*/ 11378 w 25090"/>
                <a:gd name="csY1" fmla="*/ 97 h 29906"/>
                <a:gd name="csX2" fmla="*/ 13862 w 25090"/>
                <a:gd name="csY2" fmla="*/ 29831 h 29906"/>
              </a:gdLst>
              <a:ahLst/>
              <a:cxnLst>
                <a:cxn ang="0">
                  <a:pos x="csX0" y="csY0"/>
                </a:cxn>
                <a:cxn ang="0">
                  <a:pos x="csX1" y="csY1"/>
                </a:cxn>
                <a:cxn ang="0">
                  <a:pos x="csX2" y="csY2"/>
                </a:cxn>
              </a:cxnLst>
              <a:rect l="l" t="t" r="r" b="b"/>
              <a:pathLst>
                <a:path w="25090" h="29906">
                  <a:moveTo>
                    <a:pt x="13862" y="29831"/>
                  </a:moveTo>
                  <a:cubicBezTo>
                    <a:pt x="-5529" y="31434"/>
                    <a:pt x="-2884" y="6830"/>
                    <a:pt x="11378" y="97"/>
                  </a:cubicBezTo>
                  <a:cubicBezTo>
                    <a:pt x="30769" y="-1746"/>
                    <a:pt x="27724" y="23099"/>
                    <a:pt x="13862" y="29831"/>
                  </a:cubicBezTo>
                  <a:close/>
                </a:path>
              </a:pathLst>
            </a:custGeom>
            <a:solidFill>
              <a:srgbClr val="213C83"/>
            </a:solidFill>
            <a:ln w="8013" cap="flat">
              <a:noFill/>
              <a:prstDash val="solid"/>
              <a:miter/>
            </a:ln>
          </p:spPr>
          <p:txBody>
            <a:bodyPr/>
            <a:lstStyle/>
            <a:p>
              <a:endParaRPr lang="en-SA"/>
            </a:p>
          </p:txBody>
        </p:sp>
        <p:sp>
          <p:nvSpPr>
            <p:cNvPr id="243" name="Freeform 242">
              <a:extLst>
                <a:ext uri="{FF2B5EF4-FFF2-40B4-BE49-F238E27FC236}">
                  <a16:creationId xmlns:a16="http://schemas.microsoft.com/office/drawing/2014/main" id="{D1606F36-17F9-9908-CF74-E500849F17A3}"/>
                </a:ext>
              </a:extLst>
            </p:cNvPr>
            <p:cNvSpPr/>
            <p:nvPr/>
          </p:nvSpPr>
          <p:spPr>
            <a:xfrm>
              <a:off x="5672799" y="5325921"/>
              <a:ext cx="27406" cy="29763"/>
            </a:xfrm>
            <a:custGeom>
              <a:avLst/>
              <a:gdLst>
                <a:gd name="csX0" fmla="*/ 0 w 27406"/>
                <a:gd name="csY0" fmla="*/ 10048 h 29763"/>
                <a:gd name="csX1" fmla="*/ 8974 w 27406"/>
                <a:gd name="csY1" fmla="*/ 30 h 29763"/>
                <a:gd name="csX2" fmla="*/ 19712 w 27406"/>
                <a:gd name="csY2" fmla="*/ 29764 h 29763"/>
                <a:gd name="csX3" fmla="*/ 0 w 27406"/>
                <a:gd name="csY3" fmla="*/ 10048 h 29763"/>
              </a:gdLst>
              <a:ahLst/>
              <a:cxnLst>
                <a:cxn ang="0">
                  <a:pos x="csX0" y="csY0"/>
                </a:cxn>
                <a:cxn ang="0">
                  <a:pos x="csX1" y="csY1"/>
                </a:cxn>
                <a:cxn ang="0">
                  <a:pos x="csX2" y="csY2"/>
                </a:cxn>
                <a:cxn ang="0">
                  <a:pos x="csX3" y="csY3"/>
                </a:cxn>
              </a:cxnLst>
              <a:rect l="l" t="t" r="r" b="b"/>
              <a:pathLst>
                <a:path w="27406" h="29763">
                  <a:moveTo>
                    <a:pt x="0" y="10048"/>
                  </a:moveTo>
                  <a:cubicBezTo>
                    <a:pt x="1683" y="4999"/>
                    <a:pt x="4006" y="2194"/>
                    <a:pt x="8974" y="30"/>
                  </a:cubicBezTo>
                  <a:cubicBezTo>
                    <a:pt x="24680" y="-932"/>
                    <a:pt x="35416" y="21829"/>
                    <a:pt x="19712" y="29764"/>
                  </a:cubicBezTo>
                  <a:cubicBezTo>
                    <a:pt x="7532" y="29443"/>
                    <a:pt x="3125" y="20868"/>
                    <a:pt x="0" y="10048"/>
                  </a:cubicBezTo>
                  <a:close/>
                </a:path>
              </a:pathLst>
            </a:custGeom>
            <a:solidFill>
              <a:srgbClr val="213C83"/>
            </a:solidFill>
            <a:ln w="8013" cap="flat">
              <a:noFill/>
              <a:prstDash val="solid"/>
              <a:miter/>
            </a:ln>
          </p:spPr>
          <p:txBody>
            <a:bodyPr/>
            <a:lstStyle/>
            <a:p>
              <a:endParaRPr lang="en-SA"/>
            </a:p>
          </p:txBody>
        </p:sp>
        <p:sp>
          <p:nvSpPr>
            <p:cNvPr id="244" name="Freeform 243">
              <a:extLst>
                <a:ext uri="{FF2B5EF4-FFF2-40B4-BE49-F238E27FC236}">
                  <a16:creationId xmlns:a16="http://schemas.microsoft.com/office/drawing/2014/main" id="{2343C0AC-ADF7-2F5D-309E-72385BBEE89A}"/>
                </a:ext>
              </a:extLst>
            </p:cNvPr>
            <p:cNvSpPr/>
            <p:nvPr/>
          </p:nvSpPr>
          <p:spPr>
            <a:xfrm>
              <a:off x="5446262" y="5328514"/>
              <a:ext cx="24607" cy="33263"/>
            </a:xfrm>
            <a:custGeom>
              <a:avLst/>
              <a:gdLst>
                <a:gd name="csX0" fmla="*/ 14038 w 24607"/>
                <a:gd name="csY0" fmla="*/ 33262 h 33263"/>
                <a:gd name="csX1" fmla="*/ 11715 w 24607"/>
                <a:gd name="csY1" fmla="*/ 1 h 33263"/>
                <a:gd name="csX2" fmla="*/ 14038 w 24607"/>
                <a:gd name="csY2" fmla="*/ 33262 h 33263"/>
              </a:gdLst>
              <a:ahLst/>
              <a:cxnLst>
                <a:cxn ang="0">
                  <a:pos x="csX0" y="csY0"/>
                </a:cxn>
                <a:cxn ang="0">
                  <a:pos x="csX1" y="csY1"/>
                </a:cxn>
                <a:cxn ang="0">
                  <a:pos x="csX2" y="csY2"/>
                </a:cxn>
              </a:cxnLst>
              <a:rect l="l" t="t" r="r" b="b"/>
              <a:pathLst>
                <a:path w="24607" h="33263">
                  <a:moveTo>
                    <a:pt x="14038" y="33262"/>
                  </a:moveTo>
                  <a:cubicBezTo>
                    <a:pt x="-4231" y="33502"/>
                    <a:pt x="-4311" y="4329"/>
                    <a:pt x="11715" y="1"/>
                  </a:cubicBezTo>
                  <a:cubicBezTo>
                    <a:pt x="27740" y="-239"/>
                    <a:pt x="29182" y="29174"/>
                    <a:pt x="14038" y="33262"/>
                  </a:cubicBezTo>
                  <a:close/>
                </a:path>
              </a:pathLst>
            </a:custGeom>
            <a:solidFill>
              <a:srgbClr val="213C83"/>
            </a:solidFill>
            <a:ln w="8013" cap="flat">
              <a:noFill/>
              <a:prstDash val="solid"/>
              <a:miter/>
            </a:ln>
          </p:spPr>
          <p:txBody>
            <a:bodyPr/>
            <a:lstStyle/>
            <a:p>
              <a:endParaRPr lang="en-SA"/>
            </a:p>
          </p:txBody>
        </p:sp>
        <p:sp>
          <p:nvSpPr>
            <p:cNvPr id="245" name="Freeform 244">
              <a:extLst>
                <a:ext uri="{FF2B5EF4-FFF2-40B4-BE49-F238E27FC236}">
                  <a16:creationId xmlns:a16="http://schemas.microsoft.com/office/drawing/2014/main" id="{FE896651-7902-4EF2-C33C-7DD1D7A215BA}"/>
                </a:ext>
              </a:extLst>
            </p:cNvPr>
            <p:cNvSpPr/>
            <p:nvPr/>
          </p:nvSpPr>
          <p:spPr>
            <a:xfrm>
              <a:off x="5270718" y="5351078"/>
              <a:ext cx="25543" cy="28766"/>
            </a:xfrm>
            <a:custGeom>
              <a:avLst/>
              <a:gdLst>
                <a:gd name="csX0" fmla="*/ 0 w 25543"/>
                <a:gd name="csY0" fmla="*/ 17751 h 28766"/>
                <a:gd name="csX1" fmla="*/ 13942 w 25543"/>
                <a:gd name="csY1" fmla="*/ 199 h 28766"/>
                <a:gd name="csX2" fmla="*/ 13942 w 25543"/>
                <a:gd name="csY2" fmla="*/ 28570 h 28766"/>
                <a:gd name="csX3" fmla="*/ 0 w 25543"/>
                <a:gd name="csY3" fmla="*/ 17751 h 28766"/>
              </a:gdLst>
              <a:ahLst/>
              <a:cxnLst>
                <a:cxn ang="0">
                  <a:pos x="csX0" y="csY0"/>
                </a:cxn>
                <a:cxn ang="0">
                  <a:pos x="csX1" y="csY1"/>
                </a:cxn>
                <a:cxn ang="0">
                  <a:pos x="csX2" y="csY2"/>
                </a:cxn>
                <a:cxn ang="0">
                  <a:pos x="csX3" y="csY3"/>
                </a:cxn>
              </a:cxnLst>
              <a:rect l="l" t="t" r="r" b="b"/>
              <a:pathLst>
                <a:path w="25543" h="28766">
                  <a:moveTo>
                    <a:pt x="0" y="17751"/>
                  </a:moveTo>
                  <a:cubicBezTo>
                    <a:pt x="1843" y="9416"/>
                    <a:pt x="5208" y="2603"/>
                    <a:pt x="13942" y="199"/>
                  </a:cubicBezTo>
                  <a:cubicBezTo>
                    <a:pt x="32452" y="-2526"/>
                    <a:pt x="26042" y="23521"/>
                    <a:pt x="13942" y="28570"/>
                  </a:cubicBezTo>
                  <a:cubicBezTo>
                    <a:pt x="5689" y="29773"/>
                    <a:pt x="2003" y="25364"/>
                    <a:pt x="0" y="17751"/>
                  </a:cubicBezTo>
                  <a:close/>
                </a:path>
              </a:pathLst>
            </a:custGeom>
            <a:solidFill>
              <a:srgbClr val="213C83"/>
            </a:solidFill>
            <a:ln w="8013" cap="flat">
              <a:noFill/>
              <a:prstDash val="solid"/>
              <a:miter/>
            </a:ln>
          </p:spPr>
          <p:txBody>
            <a:bodyPr/>
            <a:lstStyle/>
            <a:p>
              <a:endParaRPr lang="en-SA"/>
            </a:p>
          </p:txBody>
        </p:sp>
        <p:sp>
          <p:nvSpPr>
            <p:cNvPr id="246" name="Freeform 245">
              <a:extLst>
                <a:ext uri="{FF2B5EF4-FFF2-40B4-BE49-F238E27FC236}">
                  <a16:creationId xmlns:a16="http://schemas.microsoft.com/office/drawing/2014/main" id="{05D455E3-5C2D-90FA-99CE-184464744A00}"/>
                </a:ext>
              </a:extLst>
            </p:cNvPr>
            <p:cNvSpPr/>
            <p:nvPr/>
          </p:nvSpPr>
          <p:spPr>
            <a:xfrm>
              <a:off x="5619114" y="5351162"/>
              <a:ext cx="26348" cy="28685"/>
            </a:xfrm>
            <a:custGeom>
              <a:avLst/>
              <a:gdLst>
                <a:gd name="csX0" fmla="*/ 0 w 26348"/>
                <a:gd name="csY0" fmla="*/ 10614 h 28685"/>
                <a:gd name="csX1" fmla="*/ 8173 w 26348"/>
                <a:gd name="csY1" fmla="*/ 35 h 28685"/>
                <a:gd name="csX2" fmla="*/ 18269 w 26348"/>
                <a:gd name="csY2" fmla="*/ 28406 h 28685"/>
                <a:gd name="csX3" fmla="*/ 0 w 26348"/>
                <a:gd name="csY3" fmla="*/ 10614 h 28685"/>
              </a:gdLst>
              <a:ahLst/>
              <a:cxnLst>
                <a:cxn ang="0">
                  <a:pos x="csX0" y="csY0"/>
                </a:cxn>
                <a:cxn ang="0">
                  <a:pos x="csX1" y="csY1"/>
                </a:cxn>
                <a:cxn ang="0">
                  <a:pos x="csX2" y="csY2"/>
                </a:cxn>
                <a:cxn ang="0">
                  <a:pos x="csX3" y="csY3"/>
                </a:cxn>
              </a:cxnLst>
              <a:rect l="l" t="t" r="r" b="b"/>
              <a:pathLst>
                <a:path w="26348" h="28685">
                  <a:moveTo>
                    <a:pt x="0" y="10614"/>
                  </a:moveTo>
                  <a:cubicBezTo>
                    <a:pt x="1442" y="5405"/>
                    <a:pt x="3045" y="2600"/>
                    <a:pt x="8173" y="35"/>
                  </a:cubicBezTo>
                  <a:cubicBezTo>
                    <a:pt x="24279" y="-1007"/>
                    <a:pt x="34215" y="21434"/>
                    <a:pt x="18269" y="28406"/>
                  </a:cubicBezTo>
                  <a:cubicBezTo>
                    <a:pt x="7212" y="30570"/>
                    <a:pt x="2083" y="19750"/>
                    <a:pt x="0" y="10614"/>
                  </a:cubicBezTo>
                  <a:close/>
                </a:path>
              </a:pathLst>
            </a:custGeom>
            <a:solidFill>
              <a:srgbClr val="213C83"/>
            </a:solidFill>
            <a:ln w="8013" cap="flat">
              <a:noFill/>
              <a:prstDash val="solid"/>
              <a:miter/>
            </a:ln>
          </p:spPr>
          <p:txBody>
            <a:bodyPr/>
            <a:lstStyle/>
            <a:p>
              <a:endParaRPr lang="en-SA"/>
            </a:p>
          </p:txBody>
        </p:sp>
        <p:sp>
          <p:nvSpPr>
            <p:cNvPr id="247" name="Freeform 246">
              <a:extLst>
                <a:ext uri="{FF2B5EF4-FFF2-40B4-BE49-F238E27FC236}">
                  <a16:creationId xmlns:a16="http://schemas.microsoft.com/office/drawing/2014/main" id="{765E5567-FAF9-6A94-115B-A943A42A957B}"/>
                </a:ext>
              </a:extLst>
            </p:cNvPr>
            <p:cNvSpPr/>
            <p:nvPr/>
          </p:nvSpPr>
          <p:spPr>
            <a:xfrm>
              <a:off x="5696095" y="5372275"/>
              <a:ext cx="25168" cy="27729"/>
            </a:xfrm>
            <a:custGeom>
              <a:avLst/>
              <a:gdLst>
                <a:gd name="csX0" fmla="*/ 15246 w 25168"/>
                <a:gd name="csY0" fmla="*/ 27730 h 27729"/>
                <a:gd name="csX1" fmla="*/ 10598 w 25168"/>
                <a:gd name="csY1" fmla="*/ 0 h 27729"/>
                <a:gd name="csX2" fmla="*/ 15246 w 25168"/>
                <a:gd name="csY2" fmla="*/ 27730 h 27729"/>
              </a:gdLst>
              <a:ahLst/>
              <a:cxnLst>
                <a:cxn ang="0">
                  <a:pos x="csX0" y="csY0"/>
                </a:cxn>
                <a:cxn ang="0">
                  <a:pos x="csX1" y="csY1"/>
                </a:cxn>
                <a:cxn ang="0">
                  <a:pos x="csX2" y="csY2"/>
                </a:cxn>
              </a:cxnLst>
              <a:rect l="l" t="t" r="r" b="b"/>
              <a:pathLst>
                <a:path w="25168" h="27729">
                  <a:moveTo>
                    <a:pt x="15246" y="27730"/>
                  </a:moveTo>
                  <a:cubicBezTo>
                    <a:pt x="422" y="25967"/>
                    <a:pt x="-7831" y="2965"/>
                    <a:pt x="10598" y="0"/>
                  </a:cubicBezTo>
                  <a:cubicBezTo>
                    <a:pt x="25342" y="561"/>
                    <a:pt x="32153" y="24124"/>
                    <a:pt x="15246" y="27730"/>
                  </a:cubicBezTo>
                  <a:close/>
                </a:path>
              </a:pathLst>
            </a:custGeom>
            <a:solidFill>
              <a:srgbClr val="213C83"/>
            </a:solidFill>
            <a:ln w="8013" cap="flat">
              <a:noFill/>
              <a:prstDash val="solid"/>
              <a:miter/>
            </a:ln>
          </p:spPr>
          <p:txBody>
            <a:bodyPr/>
            <a:lstStyle/>
            <a:p>
              <a:endParaRPr lang="en-SA"/>
            </a:p>
          </p:txBody>
        </p:sp>
        <p:sp>
          <p:nvSpPr>
            <p:cNvPr id="248" name="Freeform 247">
              <a:extLst>
                <a:ext uri="{FF2B5EF4-FFF2-40B4-BE49-F238E27FC236}">
                  <a16:creationId xmlns:a16="http://schemas.microsoft.com/office/drawing/2014/main" id="{3B831920-EF05-0B13-2070-B7EBD85BA2C1}"/>
                </a:ext>
              </a:extLst>
            </p:cNvPr>
            <p:cNvSpPr/>
            <p:nvPr/>
          </p:nvSpPr>
          <p:spPr>
            <a:xfrm>
              <a:off x="5194458" y="5372310"/>
              <a:ext cx="25184" cy="29909"/>
            </a:xfrm>
            <a:custGeom>
              <a:avLst/>
              <a:gdLst>
                <a:gd name="csX0" fmla="*/ 13199 w 25184"/>
                <a:gd name="csY0" fmla="*/ 29859 h 29909"/>
                <a:gd name="csX1" fmla="*/ 13199 w 25184"/>
                <a:gd name="csY1" fmla="*/ 45 h 29909"/>
                <a:gd name="csX2" fmla="*/ 13199 w 25184"/>
                <a:gd name="csY2" fmla="*/ 29859 h 29909"/>
              </a:gdLst>
              <a:ahLst/>
              <a:cxnLst>
                <a:cxn ang="0">
                  <a:pos x="csX0" y="csY0"/>
                </a:cxn>
                <a:cxn ang="0">
                  <a:pos x="csX1" y="csY1"/>
                </a:cxn>
                <a:cxn ang="0">
                  <a:pos x="csX2" y="csY2"/>
                </a:cxn>
              </a:cxnLst>
              <a:rect l="l" t="t" r="r" b="b"/>
              <a:pathLst>
                <a:path w="25184" h="29909">
                  <a:moveTo>
                    <a:pt x="13199" y="29859"/>
                  </a:moveTo>
                  <a:cubicBezTo>
                    <a:pt x="-7314" y="31221"/>
                    <a:pt x="-1224" y="4854"/>
                    <a:pt x="13199" y="45"/>
                  </a:cubicBezTo>
                  <a:cubicBezTo>
                    <a:pt x="31789" y="-1237"/>
                    <a:pt x="26340" y="25210"/>
                    <a:pt x="13199" y="29859"/>
                  </a:cubicBezTo>
                  <a:close/>
                </a:path>
              </a:pathLst>
            </a:custGeom>
            <a:solidFill>
              <a:srgbClr val="213C83"/>
            </a:solidFill>
            <a:ln w="8013" cap="flat">
              <a:noFill/>
              <a:prstDash val="solid"/>
              <a:miter/>
            </a:ln>
          </p:spPr>
          <p:txBody>
            <a:bodyPr/>
            <a:lstStyle/>
            <a:p>
              <a:endParaRPr lang="en-SA"/>
            </a:p>
          </p:txBody>
        </p:sp>
        <p:sp>
          <p:nvSpPr>
            <p:cNvPr id="249" name="Freeform 248">
              <a:extLst>
                <a:ext uri="{FF2B5EF4-FFF2-40B4-BE49-F238E27FC236}">
                  <a16:creationId xmlns:a16="http://schemas.microsoft.com/office/drawing/2014/main" id="{6265BFCE-E238-8647-BE0B-7548ED7F2EBC}"/>
                </a:ext>
              </a:extLst>
            </p:cNvPr>
            <p:cNvSpPr/>
            <p:nvPr/>
          </p:nvSpPr>
          <p:spPr>
            <a:xfrm>
              <a:off x="5446755" y="5379648"/>
              <a:ext cx="24381" cy="32163"/>
            </a:xfrm>
            <a:custGeom>
              <a:avLst/>
              <a:gdLst>
                <a:gd name="csX0" fmla="*/ 13546 w 24381"/>
                <a:gd name="csY0" fmla="*/ 32138 h 32163"/>
                <a:gd name="csX1" fmla="*/ 9940 w 24381"/>
                <a:gd name="csY1" fmla="*/ 0 h 32163"/>
                <a:gd name="csX2" fmla="*/ 13546 w 24381"/>
                <a:gd name="csY2" fmla="*/ 32138 h 32163"/>
              </a:gdLst>
              <a:ahLst/>
              <a:cxnLst>
                <a:cxn ang="0">
                  <a:pos x="csX0" y="csY0"/>
                </a:cxn>
                <a:cxn ang="0">
                  <a:pos x="csX1" y="csY1"/>
                </a:cxn>
                <a:cxn ang="0">
                  <a:pos x="csX2" y="csY2"/>
                </a:cxn>
              </a:cxnLst>
              <a:rect l="l" t="t" r="r" b="b"/>
              <a:pathLst>
                <a:path w="24381" h="32163">
                  <a:moveTo>
                    <a:pt x="13546" y="32138"/>
                  </a:moveTo>
                  <a:cubicBezTo>
                    <a:pt x="-3521" y="33100"/>
                    <a:pt x="-4162" y="6011"/>
                    <a:pt x="9940" y="0"/>
                  </a:cubicBezTo>
                  <a:cubicBezTo>
                    <a:pt x="27648" y="2965"/>
                    <a:pt x="29331" y="25326"/>
                    <a:pt x="13546" y="32138"/>
                  </a:cubicBezTo>
                  <a:close/>
                </a:path>
              </a:pathLst>
            </a:custGeom>
            <a:solidFill>
              <a:srgbClr val="213C83"/>
            </a:solidFill>
            <a:ln w="8013" cap="flat">
              <a:noFill/>
              <a:prstDash val="solid"/>
              <a:miter/>
            </a:ln>
          </p:spPr>
          <p:txBody>
            <a:bodyPr/>
            <a:lstStyle/>
            <a:p>
              <a:endParaRPr lang="en-SA"/>
            </a:p>
          </p:txBody>
        </p:sp>
        <p:sp>
          <p:nvSpPr>
            <p:cNvPr id="250" name="Freeform 249">
              <a:extLst>
                <a:ext uri="{FF2B5EF4-FFF2-40B4-BE49-F238E27FC236}">
                  <a16:creationId xmlns:a16="http://schemas.microsoft.com/office/drawing/2014/main" id="{28BD11B3-8F9E-A415-A9AA-DF0E37F779CC}"/>
                </a:ext>
              </a:extLst>
            </p:cNvPr>
            <p:cNvSpPr/>
            <p:nvPr/>
          </p:nvSpPr>
          <p:spPr>
            <a:xfrm>
              <a:off x="5248749" y="5393816"/>
              <a:ext cx="24994" cy="29671"/>
            </a:xfrm>
            <a:custGeom>
              <a:avLst/>
              <a:gdLst>
                <a:gd name="csX0" fmla="*/ 13075 w 24994"/>
                <a:gd name="csY0" fmla="*/ 29671 h 29671"/>
                <a:gd name="csX1" fmla="*/ 13075 w 24994"/>
                <a:gd name="csY1" fmla="*/ 98 h 29671"/>
                <a:gd name="csX2" fmla="*/ 13075 w 24994"/>
                <a:gd name="csY2" fmla="*/ 29671 h 29671"/>
              </a:gdLst>
              <a:ahLst/>
              <a:cxnLst>
                <a:cxn ang="0">
                  <a:pos x="csX0" y="csY0"/>
                </a:cxn>
                <a:cxn ang="0">
                  <a:pos x="csX1" y="csY1"/>
                </a:cxn>
                <a:cxn ang="0">
                  <a:pos x="csX2" y="csY2"/>
                </a:cxn>
              </a:cxnLst>
              <a:rect l="l" t="t" r="r" b="b"/>
              <a:pathLst>
                <a:path w="24994" h="29671">
                  <a:moveTo>
                    <a:pt x="13075" y="29671"/>
                  </a:moveTo>
                  <a:cubicBezTo>
                    <a:pt x="-7198" y="27908"/>
                    <a:pt x="-1268" y="5708"/>
                    <a:pt x="13075" y="98"/>
                  </a:cubicBezTo>
                  <a:cubicBezTo>
                    <a:pt x="31905" y="-1745"/>
                    <a:pt x="25735" y="23020"/>
                    <a:pt x="13075" y="29671"/>
                  </a:cubicBezTo>
                  <a:close/>
                </a:path>
              </a:pathLst>
            </a:custGeom>
            <a:solidFill>
              <a:srgbClr val="213C83"/>
            </a:solidFill>
            <a:ln w="8013" cap="flat">
              <a:noFill/>
              <a:prstDash val="solid"/>
              <a:miter/>
            </a:ln>
          </p:spPr>
          <p:txBody>
            <a:bodyPr/>
            <a:lstStyle/>
            <a:p>
              <a:endParaRPr lang="en-SA"/>
            </a:p>
          </p:txBody>
        </p:sp>
        <p:sp>
          <p:nvSpPr>
            <p:cNvPr id="251" name="Freeform 250">
              <a:extLst>
                <a:ext uri="{FF2B5EF4-FFF2-40B4-BE49-F238E27FC236}">
                  <a16:creationId xmlns:a16="http://schemas.microsoft.com/office/drawing/2014/main" id="{B3DDB580-8723-DFA6-76F0-EF729E50E725}"/>
                </a:ext>
              </a:extLst>
            </p:cNvPr>
            <p:cNvSpPr/>
            <p:nvPr/>
          </p:nvSpPr>
          <p:spPr>
            <a:xfrm>
              <a:off x="5641225" y="5395970"/>
              <a:ext cx="26155" cy="27702"/>
            </a:xfrm>
            <a:custGeom>
              <a:avLst/>
              <a:gdLst>
                <a:gd name="csX0" fmla="*/ 18994 w 26155"/>
                <a:gd name="csY0" fmla="*/ 27517 h 27702"/>
                <a:gd name="csX1" fmla="*/ 7055 w 26155"/>
                <a:gd name="csY1" fmla="*/ 108 h 27702"/>
                <a:gd name="csX2" fmla="*/ 18994 w 26155"/>
                <a:gd name="csY2" fmla="*/ 27517 h 27702"/>
              </a:gdLst>
              <a:ahLst/>
              <a:cxnLst>
                <a:cxn ang="0">
                  <a:pos x="csX0" y="csY0"/>
                </a:cxn>
                <a:cxn ang="0">
                  <a:pos x="csX1" y="csY1"/>
                </a:cxn>
                <a:cxn ang="0">
                  <a:pos x="csX2" y="csY2"/>
                </a:cxn>
              </a:cxnLst>
              <a:rect l="l" t="t" r="r" b="b"/>
              <a:pathLst>
                <a:path w="26155" h="27702">
                  <a:moveTo>
                    <a:pt x="18994" y="27517"/>
                  </a:moveTo>
                  <a:cubicBezTo>
                    <a:pt x="3449" y="29922"/>
                    <a:pt x="-8009" y="8363"/>
                    <a:pt x="7055" y="108"/>
                  </a:cubicBezTo>
                  <a:cubicBezTo>
                    <a:pt x="22600" y="-1736"/>
                    <a:pt x="34298" y="20625"/>
                    <a:pt x="18994" y="27517"/>
                  </a:cubicBezTo>
                  <a:close/>
                </a:path>
              </a:pathLst>
            </a:custGeom>
            <a:solidFill>
              <a:srgbClr val="213C83"/>
            </a:solidFill>
            <a:ln w="8013" cap="flat">
              <a:noFill/>
              <a:prstDash val="solid"/>
              <a:miter/>
            </a:ln>
          </p:spPr>
          <p:txBody>
            <a:bodyPr/>
            <a:lstStyle/>
            <a:p>
              <a:endParaRPr lang="en-SA"/>
            </a:p>
          </p:txBody>
        </p:sp>
        <p:sp>
          <p:nvSpPr>
            <p:cNvPr id="252" name="Freeform 251">
              <a:extLst>
                <a:ext uri="{FF2B5EF4-FFF2-40B4-BE49-F238E27FC236}">
                  <a16:creationId xmlns:a16="http://schemas.microsoft.com/office/drawing/2014/main" id="{A7F7503E-B3EB-A1A2-0E07-8667AAABB98F}"/>
                </a:ext>
              </a:extLst>
            </p:cNvPr>
            <p:cNvSpPr/>
            <p:nvPr/>
          </p:nvSpPr>
          <p:spPr>
            <a:xfrm>
              <a:off x="5375311" y="5460354"/>
              <a:ext cx="164242" cy="208867"/>
            </a:xfrm>
            <a:custGeom>
              <a:avLst/>
              <a:gdLst>
                <a:gd name="csX0" fmla="*/ 81383 w 164242"/>
                <a:gd name="csY0" fmla="*/ 208777 h 208867"/>
                <a:gd name="csX1" fmla="*/ 1736 w 164242"/>
                <a:gd name="csY1" fmla="*/ 144020 h 208867"/>
                <a:gd name="csX2" fmla="*/ 23451 w 164242"/>
                <a:gd name="csY2" fmla="*/ 67001 h 208867"/>
                <a:gd name="csX3" fmla="*/ 82745 w 164242"/>
                <a:gd name="csY3" fmla="*/ 0 h 208867"/>
                <a:gd name="csX4" fmla="*/ 109588 w 164242"/>
                <a:gd name="csY4" fmla="*/ 22681 h 208867"/>
                <a:gd name="csX5" fmla="*/ 164075 w 164242"/>
                <a:gd name="csY5" fmla="*/ 133922 h 208867"/>
                <a:gd name="csX6" fmla="*/ 81383 w 164242"/>
                <a:gd name="csY6" fmla="*/ 208697 h 208867"/>
                <a:gd name="csX7" fmla="*/ 82745 w 164242"/>
                <a:gd name="csY7" fmla="*/ 28932 h 208867"/>
                <a:gd name="csX8" fmla="*/ 24012 w 164242"/>
                <a:gd name="csY8" fmla="*/ 133922 h 208867"/>
                <a:gd name="csX9" fmla="*/ 81463 w 164242"/>
                <a:gd name="csY9" fmla="*/ 185615 h 208867"/>
                <a:gd name="csX10" fmla="*/ 124973 w 164242"/>
                <a:gd name="csY10" fmla="*/ 166942 h 208867"/>
                <a:gd name="csX11" fmla="*/ 98370 w 164242"/>
                <a:gd name="csY11" fmla="*/ 45602 h 208867"/>
                <a:gd name="csX12" fmla="*/ 82745 w 164242"/>
                <a:gd name="csY12" fmla="*/ 28852 h 20886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164242" h="208867">
                  <a:moveTo>
                    <a:pt x="81383" y="208777"/>
                  </a:moveTo>
                  <a:cubicBezTo>
                    <a:pt x="43563" y="210701"/>
                    <a:pt x="9348" y="180085"/>
                    <a:pt x="1736" y="144020"/>
                  </a:cubicBezTo>
                  <a:cubicBezTo>
                    <a:pt x="-4674" y="113726"/>
                    <a:pt x="7586" y="91606"/>
                    <a:pt x="23451" y="67001"/>
                  </a:cubicBezTo>
                  <a:cubicBezTo>
                    <a:pt x="30823" y="55621"/>
                    <a:pt x="69044" y="2965"/>
                    <a:pt x="82745" y="0"/>
                  </a:cubicBezTo>
                  <a:cubicBezTo>
                    <a:pt x="94444" y="1523"/>
                    <a:pt x="102377" y="14426"/>
                    <a:pt x="109588" y="22681"/>
                  </a:cubicBezTo>
                  <a:cubicBezTo>
                    <a:pt x="135710" y="52255"/>
                    <a:pt x="166800" y="92327"/>
                    <a:pt x="164075" y="133922"/>
                  </a:cubicBezTo>
                  <a:cubicBezTo>
                    <a:pt x="161351" y="175357"/>
                    <a:pt x="123530" y="211663"/>
                    <a:pt x="81383" y="208697"/>
                  </a:cubicBezTo>
                  <a:close/>
                  <a:moveTo>
                    <a:pt x="82745" y="28932"/>
                  </a:moveTo>
                  <a:cubicBezTo>
                    <a:pt x="62874" y="55140"/>
                    <a:pt x="19204" y="98819"/>
                    <a:pt x="24012" y="133922"/>
                  </a:cubicBezTo>
                  <a:cubicBezTo>
                    <a:pt x="27938" y="162935"/>
                    <a:pt x="52457" y="184414"/>
                    <a:pt x="81463" y="185615"/>
                  </a:cubicBezTo>
                  <a:cubicBezTo>
                    <a:pt x="98851" y="185295"/>
                    <a:pt x="112793" y="179605"/>
                    <a:pt x="124973" y="166942"/>
                  </a:cubicBezTo>
                  <a:cubicBezTo>
                    <a:pt x="161591" y="128873"/>
                    <a:pt x="125213" y="77340"/>
                    <a:pt x="98370" y="45602"/>
                  </a:cubicBezTo>
                  <a:cubicBezTo>
                    <a:pt x="94284" y="40714"/>
                    <a:pt x="88675" y="31497"/>
                    <a:pt x="82745" y="28852"/>
                  </a:cubicBezTo>
                  <a:close/>
                </a:path>
              </a:pathLst>
            </a:custGeom>
            <a:solidFill>
              <a:srgbClr val="213C83"/>
            </a:solidFill>
            <a:ln w="8013" cap="flat">
              <a:noFill/>
              <a:prstDash val="solid"/>
              <a:miter/>
            </a:ln>
          </p:spPr>
          <p:txBody>
            <a:bodyPr/>
            <a:lstStyle/>
            <a:p>
              <a:endParaRPr lang="en-SA"/>
            </a:p>
          </p:txBody>
        </p:sp>
        <p:sp>
          <p:nvSpPr>
            <p:cNvPr id="253" name="Freeform 252">
              <a:extLst>
                <a:ext uri="{FF2B5EF4-FFF2-40B4-BE49-F238E27FC236}">
                  <a16:creationId xmlns:a16="http://schemas.microsoft.com/office/drawing/2014/main" id="{D3CE15BB-4F49-F111-38EF-B6DB849D5FD0}"/>
                </a:ext>
              </a:extLst>
            </p:cNvPr>
            <p:cNvSpPr/>
            <p:nvPr/>
          </p:nvSpPr>
          <p:spPr>
            <a:xfrm>
              <a:off x="5599417" y="5460514"/>
              <a:ext cx="162088" cy="208697"/>
            </a:xfrm>
            <a:custGeom>
              <a:avLst/>
              <a:gdLst>
                <a:gd name="csX0" fmla="*/ 82357 w 162088"/>
                <a:gd name="csY0" fmla="*/ 208617 h 208697"/>
                <a:gd name="csX1" fmla="*/ 1668 w 162088"/>
                <a:gd name="csY1" fmla="*/ 143700 h 208697"/>
                <a:gd name="csX2" fmla="*/ 61443 w 162088"/>
                <a:gd name="csY2" fmla="*/ 15708 h 208697"/>
                <a:gd name="csX3" fmla="*/ 80193 w 162088"/>
                <a:gd name="csY3" fmla="*/ 0 h 208697"/>
                <a:gd name="csX4" fmla="*/ 90770 w 162088"/>
                <a:gd name="csY4" fmla="*/ 5690 h 208697"/>
                <a:gd name="csX5" fmla="*/ 162084 w 162088"/>
                <a:gd name="csY5" fmla="*/ 129113 h 208697"/>
                <a:gd name="csX6" fmla="*/ 82357 w 162088"/>
                <a:gd name="csY6" fmla="*/ 208697 h 208697"/>
                <a:gd name="csX7" fmla="*/ 80193 w 162088"/>
                <a:gd name="csY7" fmla="*/ 28772 h 208697"/>
                <a:gd name="csX8" fmla="*/ 23062 w 162088"/>
                <a:gd name="csY8" fmla="*/ 130476 h 208697"/>
                <a:gd name="csX9" fmla="*/ 82357 w 162088"/>
                <a:gd name="csY9" fmla="*/ 185535 h 208697"/>
                <a:gd name="csX10" fmla="*/ 139007 w 162088"/>
                <a:gd name="csY10" fmla="*/ 127751 h 208697"/>
                <a:gd name="csX11" fmla="*/ 94937 w 162088"/>
                <a:gd name="csY11" fmla="*/ 45762 h 208697"/>
                <a:gd name="csX12" fmla="*/ 80113 w 162088"/>
                <a:gd name="csY12" fmla="*/ 28772 h 20869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162088" h="208697">
                  <a:moveTo>
                    <a:pt x="82357" y="208617"/>
                  </a:moveTo>
                  <a:cubicBezTo>
                    <a:pt x="43415" y="208937"/>
                    <a:pt x="10242" y="181608"/>
                    <a:pt x="1668" y="143700"/>
                  </a:cubicBezTo>
                  <a:cubicBezTo>
                    <a:pt x="-8829" y="97456"/>
                    <a:pt x="32517" y="48087"/>
                    <a:pt x="61443" y="15708"/>
                  </a:cubicBezTo>
                  <a:cubicBezTo>
                    <a:pt x="66812" y="9697"/>
                    <a:pt x="71940" y="1763"/>
                    <a:pt x="80193" y="0"/>
                  </a:cubicBezTo>
                  <a:cubicBezTo>
                    <a:pt x="84841" y="561"/>
                    <a:pt x="87485" y="2484"/>
                    <a:pt x="90770" y="5690"/>
                  </a:cubicBezTo>
                  <a:cubicBezTo>
                    <a:pt x="117853" y="31737"/>
                    <a:pt x="161603" y="88400"/>
                    <a:pt x="162084" y="129113"/>
                  </a:cubicBezTo>
                  <a:cubicBezTo>
                    <a:pt x="162565" y="173273"/>
                    <a:pt x="126026" y="208297"/>
                    <a:pt x="82357" y="208697"/>
                  </a:cubicBezTo>
                  <a:close/>
                  <a:moveTo>
                    <a:pt x="80193" y="28772"/>
                  </a:moveTo>
                  <a:cubicBezTo>
                    <a:pt x="58959" y="51773"/>
                    <a:pt x="21700" y="98097"/>
                    <a:pt x="23062" y="130476"/>
                  </a:cubicBezTo>
                  <a:cubicBezTo>
                    <a:pt x="24344" y="162133"/>
                    <a:pt x="51508" y="185455"/>
                    <a:pt x="82357" y="185535"/>
                  </a:cubicBezTo>
                  <a:cubicBezTo>
                    <a:pt x="113526" y="184654"/>
                    <a:pt x="140129" y="159729"/>
                    <a:pt x="139007" y="127751"/>
                  </a:cubicBezTo>
                  <a:cubicBezTo>
                    <a:pt x="138046" y="100582"/>
                    <a:pt x="111763" y="66520"/>
                    <a:pt x="94937" y="45762"/>
                  </a:cubicBezTo>
                  <a:cubicBezTo>
                    <a:pt x="91892" y="41996"/>
                    <a:pt x="84119" y="30375"/>
                    <a:pt x="80113" y="28772"/>
                  </a:cubicBezTo>
                  <a:close/>
                </a:path>
              </a:pathLst>
            </a:custGeom>
            <a:solidFill>
              <a:srgbClr val="213C83"/>
            </a:solidFill>
            <a:ln w="8013" cap="flat">
              <a:noFill/>
              <a:prstDash val="solid"/>
              <a:miter/>
            </a:ln>
          </p:spPr>
          <p:txBody>
            <a:bodyPr/>
            <a:lstStyle/>
            <a:p>
              <a:endParaRPr lang="en-SA"/>
            </a:p>
          </p:txBody>
        </p:sp>
        <p:sp>
          <p:nvSpPr>
            <p:cNvPr id="254" name="Freeform 253">
              <a:extLst>
                <a:ext uri="{FF2B5EF4-FFF2-40B4-BE49-F238E27FC236}">
                  <a16:creationId xmlns:a16="http://schemas.microsoft.com/office/drawing/2014/main" id="{E604CB6F-BD38-D337-6EBA-E7FF2F2CF6CD}"/>
                </a:ext>
              </a:extLst>
            </p:cNvPr>
            <p:cNvSpPr/>
            <p:nvPr/>
          </p:nvSpPr>
          <p:spPr>
            <a:xfrm>
              <a:off x="5154853" y="5460434"/>
              <a:ext cx="164124" cy="208697"/>
            </a:xfrm>
            <a:custGeom>
              <a:avLst/>
              <a:gdLst>
                <a:gd name="csX0" fmla="*/ 84695 w 164124"/>
                <a:gd name="csY0" fmla="*/ 208697 h 208697"/>
                <a:gd name="csX1" fmla="*/ 2805 w 164124"/>
                <a:gd name="csY1" fmla="*/ 108997 h 208697"/>
                <a:gd name="csX2" fmla="*/ 79727 w 164124"/>
                <a:gd name="csY2" fmla="*/ 0 h 208697"/>
                <a:gd name="csX3" fmla="*/ 92307 w 164124"/>
                <a:gd name="csY3" fmla="*/ 6411 h 208697"/>
                <a:gd name="csX4" fmla="*/ 164102 w 164124"/>
                <a:gd name="csY4" fmla="*/ 125267 h 208697"/>
                <a:gd name="csX5" fmla="*/ 84615 w 164124"/>
                <a:gd name="csY5" fmla="*/ 208617 h 208697"/>
                <a:gd name="csX6" fmla="*/ 81490 w 164124"/>
                <a:gd name="csY6" fmla="*/ 28852 h 208697"/>
                <a:gd name="csX7" fmla="*/ 22676 w 164124"/>
                <a:gd name="csY7" fmla="*/ 129834 h 208697"/>
                <a:gd name="csX8" fmla="*/ 84695 w 164124"/>
                <a:gd name="csY8" fmla="*/ 185535 h 208697"/>
                <a:gd name="csX9" fmla="*/ 138701 w 164124"/>
                <a:gd name="csY9" fmla="*/ 110680 h 208697"/>
                <a:gd name="csX10" fmla="*/ 81490 w 164124"/>
                <a:gd name="csY10" fmla="*/ 28772 h 20869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164124" h="208697">
                  <a:moveTo>
                    <a:pt x="84695" y="208697"/>
                  </a:moveTo>
                  <a:cubicBezTo>
                    <a:pt x="32212" y="208457"/>
                    <a:pt x="-11699" y="162694"/>
                    <a:pt x="2805" y="108997"/>
                  </a:cubicBezTo>
                  <a:cubicBezTo>
                    <a:pt x="9615" y="83831"/>
                    <a:pt x="55368" y="14025"/>
                    <a:pt x="79727" y="0"/>
                  </a:cubicBezTo>
                  <a:cubicBezTo>
                    <a:pt x="85096" y="320"/>
                    <a:pt x="88461" y="2885"/>
                    <a:pt x="92307" y="6411"/>
                  </a:cubicBezTo>
                  <a:cubicBezTo>
                    <a:pt x="117307" y="29814"/>
                    <a:pt x="163301" y="88961"/>
                    <a:pt x="164102" y="125267"/>
                  </a:cubicBezTo>
                  <a:cubicBezTo>
                    <a:pt x="165144" y="171109"/>
                    <a:pt x="130609" y="207655"/>
                    <a:pt x="84615" y="208617"/>
                  </a:cubicBezTo>
                  <a:close/>
                  <a:moveTo>
                    <a:pt x="81490" y="28852"/>
                  </a:moveTo>
                  <a:cubicBezTo>
                    <a:pt x="62099" y="50171"/>
                    <a:pt x="21314" y="99860"/>
                    <a:pt x="22676" y="129834"/>
                  </a:cubicBezTo>
                  <a:cubicBezTo>
                    <a:pt x="24119" y="162774"/>
                    <a:pt x="52244" y="186738"/>
                    <a:pt x="84695" y="185535"/>
                  </a:cubicBezTo>
                  <a:cubicBezTo>
                    <a:pt x="121474" y="184012"/>
                    <a:pt x="153525" y="147707"/>
                    <a:pt x="138701" y="110680"/>
                  </a:cubicBezTo>
                  <a:cubicBezTo>
                    <a:pt x="130448" y="90163"/>
                    <a:pt x="98958" y="41675"/>
                    <a:pt x="81490" y="28772"/>
                  </a:cubicBezTo>
                  <a:close/>
                </a:path>
              </a:pathLst>
            </a:custGeom>
            <a:solidFill>
              <a:srgbClr val="213C83"/>
            </a:solidFill>
            <a:ln w="8013" cap="flat">
              <a:noFill/>
              <a:prstDash val="solid"/>
              <a:miter/>
            </a:ln>
          </p:spPr>
          <p:txBody>
            <a:bodyPr/>
            <a:lstStyle/>
            <a:p>
              <a:endParaRPr lang="en-SA"/>
            </a:p>
          </p:txBody>
        </p:sp>
      </p:grpSp>
      <p:grpSp>
        <p:nvGrpSpPr>
          <p:cNvPr id="255" name="Graphic 3">
            <a:extLst>
              <a:ext uri="{FF2B5EF4-FFF2-40B4-BE49-F238E27FC236}">
                <a16:creationId xmlns:a16="http://schemas.microsoft.com/office/drawing/2014/main" id="{6CEC585B-9704-3DFF-F652-AB44ECA821AC}"/>
              </a:ext>
            </a:extLst>
          </p:cNvPr>
          <p:cNvGrpSpPr/>
          <p:nvPr/>
        </p:nvGrpSpPr>
        <p:grpSpPr>
          <a:xfrm>
            <a:off x="7029147" y="5656920"/>
            <a:ext cx="498594" cy="576722"/>
            <a:chOff x="6301359" y="4928272"/>
            <a:chExt cx="676802" cy="782855"/>
          </a:xfrm>
          <a:solidFill>
            <a:srgbClr val="213C83"/>
          </a:solidFill>
        </p:grpSpPr>
        <p:sp>
          <p:nvSpPr>
            <p:cNvPr id="256" name="Freeform 255">
              <a:extLst>
                <a:ext uri="{FF2B5EF4-FFF2-40B4-BE49-F238E27FC236}">
                  <a16:creationId xmlns:a16="http://schemas.microsoft.com/office/drawing/2014/main" id="{A72D4571-AD36-5F06-3C6B-FE8DEC77F9A3}"/>
                </a:ext>
              </a:extLst>
            </p:cNvPr>
            <p:cNvSpPr/>
            <p:nvPr/>
          </p:nvSpPr>
          <p:spPr>
            <a:xfrm>
              <a:off x="6302822" y="4928272"/>
              <a:ext cx="675339" cy="447094"/>
            </a:xfrm>
            <a:custGeom>
              <a:avLst/>
              <a:gdLst>
                <a:gd name="csX0" fmla="*/ 224540 w 675339"/>
                <a:gd name="csY0" fmla="*/ 167022 h 447094"/>
                <a:gd name="csX1" fmla="*/ 224540 w 675339"/>
                <a:gd name="csY1" fmla="*/ 106433 h 447094"/>
                <a:gd name="csX2" fmla="*/ 243130 w 675339"/>
                <a:gd name="csY2" fmla="*/ 27570 h 447094"/>
                <a:gd name="csX3" fmla="*/ 299700 w 675339"/>
                <a:gd name="csY3" fmla="*/ 0 h 447094"/>
                <a:gd name="csX4" fmla="*/ 566847 w 675339"/>
                <a:gd name="csY4" fmla="*/ 0 h 447094"/>
                <a:gd name="csX5" fmla="*/ 673577 w 675339"/>
                <a:gd name="csY5" fmla="*/ 62834 h 447094"/>
                <a:gd name="csX6" fmla="*/ 675180 w 675339"/>
                <a:gd name="csY6" fmla="*/ 97697 h 447094"/>
                <a:gd name="csX7" fmla="*/ 675340 w 675339"/>
                <a:gd name="csY7" fmla="*/ 293891 h 447094"/>
                <a:gd name="csX8" fmla="*/ 647055 w 675339"/>
                <a:gd name="csY8" fmla="*/ 309680 h 447094"/>
                <a:gd name="csX9" fmla="*/ 604026 w 675339"/>
                <a:gd name="csY9" fmla="*/ 280107 h 447094"/>
                <a:gd name="csX10" fmla="*/ 604026 w 675339"/>
                <a:gd name="csY10" fmla="*/ 140093 h 447094"/>
                <a:gd name="csX11" fmla="*/ 571975 w 675339"/>
                <a:gd name="csY11" fmla="*/ 73413 h 447094"/>
                <a:gd name="csX12" fmla="*/ 518289 w 675339"/>
                <a:gd name="csY12" fmla="*/ 73413 h 447094"/>
                <a:gd name="csX13" fmla="*/ 354188 w 675339"/>
                <a:gd name="csY13" fmla="*/ 73413 h 447094"/>
                <a:gd name="csX14" fmla="*/ 298178 w 675339"/>
                <a:gd name="csY14" fmla="*/ 119817 h 447094"/>
                <a:gd name="csX15" fmla="*/ 298178 w 675339"/>
                <a:gd name="csY15" fmla="*/ 166942 h 447094"/>
                <a:gd name="csX16" fmla="*/ 302665 w 675339"/>
                <a:gd name="csY16" fmla="*/ 166942 h 447094"/>
                <a:gd name="csX17" fmla="*/ 339364 w 675339"/>
                <a:gd name="csY17" fmla="*/ 247247 h 447094"/>
                <a:gd name="csX18" fmla="*/ 396735 w 675339"/>
                <a:gd name="csY18" fmla="*/ 259509 h 447094"/>
                <a:gd name="csX19" fmla="*/ 473578 w 675339"/>
                <a:gd name="csY19" fmla="*/ 359610 h 447094"/>
                <a:gd name="csX20" fmla="*/ 508594 w 675339"/>
                <a:gd name="csY20" fmla="*/ 371472 h 447094"/>
                <a:gd name="csX21" fmla="*/ 473578 w 675339"/>
                <a:gd name="csY21" fmla="*/ 446648 h 447094"/>
                <a:gd name="csX22" fmla="*/ 374460 w 675339"/>
                <a:gd name="csY22" fmla="*/ 446728 h 447094"/>
                <a:gd name="csX23" fmla="*/ 87442 w 675339"/>
                <a:gd name="csY23" fmla="*/ 446728 h 447094"/>
                <a:gd name="csX24" fmla="*/ 38163 w 675339"/>
                <a:gd name="csY24" fmla="*/ 446167 h 447094"/>
                <a:gd name="csX25" fmla="*/ 48339 w 675339"/>
                <a:gd name="csY25" fmla="*/ 359530 h 447094"/>
                <a:gd name="csX26" fmla="*/ 182794 w 675339"/>
                <a:gd name="csY26" fmla="*/ 247247 h 447094"/>
                <a:gd name="csX27" fmla="*/ 224701 w 675339"/>
                <a:gd name="csY27" fmla="*/ 166942 h 447094"/>
                <a:gd name="csX28" fmla="*/ 298098 w 675339"/>
                <a:gd name="csY28" fmla="*/ 20998 h 447094"/>
                <a:gd name="csX29" fmla="*/ 245774 w 675339"/>
                <a:gd name="csY29" fmla="*/ 105070 h 447094"/>
                <a:gd name="csX30" fmla="*/ 245774 w 675339"/>
                <a:gd name="csY30" fmla="*/ 167022 h 447094"/>
                <a:gd name="csX31" fmla="*/ 277184 w 675339"/>
                <a:gd name="csY31" fmla="*/ 167022 h 447094"/>
                <a:gd name="csX32" fmla="*/ 277184 w 675339"/>
                <a:gd name="csY32" fmla="*/ 126228 h 447094"/>
                <a:gd name="csX33" fmla="*/ 279108 w 675339"/>
                <a:gd name="csY33" fmla="*/ 88079 h 447094"/>
                <a:gd name="csX34" fmla="*/ 348418 w 675339"/>
                <a:gd name="csY34" fmla="*/ 52655 h 447094"/>
                <a:gd name="csX35" fmla="*/ 573898 w 675339"/>
                <a:gd name="csY35" fmla="*/ 52655 h 447094"/>
                <a:gd name="csX36" fmla="*/ 624939 w 675339"/>
                <a:gd name="csY36" fmla="*/ 121019 h 447094"/>
                <a:gd name="csX37" fmla="*/ 624939 w 675339"/>
                <a:gd name="csY37" fmla="*/ 151875 h 447094"/>
                <a:gd name="csX38" fmla="*/ 624939 w 675339"/>
                <a:gd name="csY38" fmla="*/ 288922 h 447094"/>
                <a:gd name="csX39" fmla="*/ 653946 w 675339"/>
                <a:gd name="csY39" fmla="*/ 288922 h 447094"/>
                <a:gd name="csX40" fmla="*/ 653946 w 675339"/>
                <a:gd name="csY40" fmla="*/ 96575 h 447094"/>
                <a:gd name="csX41" fmla="*/ 652503 w 675339"/>
                <a:gd name="csY41" fmla="*/ 64917 h 447094"/>
                <a:gd name="csX42" fmla="*/ 569090 w 675339"/>
                <a:gd name="csY42" fmla="*/ 20918 h 447094"/>
                <a:gd name="csX43" fmla="*/ 507712 w 675339"/>
                <a:gd name="csY43" fmla="*/ 20918 h 447094"/>
                <a:gd name="csX44" fmla="*/ 298098 w 675339"/>
                <a:gd name="csY44" fmla="*/ 20918 h 447094"/>
                <a:gd name="csX45" fmla="*/ 218852 w 675339"/>
                <a:gd name="csY45" fmla="*/ 188260 h 447094"/>
                <a:gd name="csX46" fmla="*/ 203787 w 675339"/>
                <a:gd name="csY46" fmla="*/ 221841 h 447094"/>
                <a:gd name="csX47" fmla="*/ 203787 w 675339"/>
                <a:gd name="csY47" fmla="*/ 268165 h 447094"/>
                <a:gd name="csX48" fmla="*/ 168852 w 675339"/>
                <a:gd name="csY48" fmla="*/ 269047 h 447094"/>
                <a:gd name="csX49" fmla="*/ 69493 w 675339"/>
                <a:gd name="csY49" fmla="*/ 359530 h 447094"/>
                <a:gd name="csX50" fmla="*/ 452264 w 675339"/>
                <a:gd name="csY50" fmla="*/ 359530 h 447094"/>
                <a:gd name="csX51" fmla="*/ 390165 w 675339"/>
                <a:gd name="csY51" fmla="*/ 279706 h 447094"/>
                <a:gd name="csX52" fmla="*/ 318210 w 675339"/>
                <a:gd name="csY52" fmla="*/ 268245 h 447094"/>
                <a:gd name="csX53" fmla="*/ 318210 w 675339"/>
                <a:gd name="csY53" fmla="*/ 221120 h 447094"/>
                <a:gd name="csX54" fmla="*/ 296495 w 675339"/>
                <a:gd name="csY54" fmla="*/ 188180 h 447094"/>
                <a:gd name="csX55" fmla="*/ 218771 w 675339"/>
                <a:gd name="csY55" fmla="*/ 188180 h 447094"/>
                <a:gd name="csX56" fmla="*/ 40487 w 675339"/>
                <a:gd name="csY56" fmla="*/ 380608 h 447094"/>
                <a:gd name="csX57" fmla="*/ 31112 w 675339"/>
                <a:gd name="csY57" fmla="*/ 421402 h 447094"/>
                <a:gd name="csX58" fmla="*/ 70455 w 675339"/>
                <a:gd name="csY58" fmla="*/ 425409 h 447094"/>
                <a:gd name="csX59" fmla="*/ 460677 w 675339"/>
                <a:gd name="csY59" fmla="*/ 425409 h 447094"/>
                <a:gd name="csX60" fmla="*/ 480709 w 675339"/>
                <a:gd name="csY60" fmla="*/ 425409 h 447094"/>
                <a:gd name="csX61" fmla="*/ 478946 w 675339"/>
                <a:gd name="csY61" fmla="*/ 380929 h 447094"/>
                <a:gd name="csX62" fmla="*/ 395133 w 675339"/>
                <a:gd name="csY62" fmla="*/ 380528 h 447094"/>
                <a:gd name="csX63" fmla="*/ 63403 w 675339"/>
                <a:gd name="csY63" fmla="*/ 380528 h 447094"/>
                <a:gd name="csX64" fmla="*/ 40487 w 675339"/>
                <a:gd name="csY64" fmla="*/ 380528 h 44709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Lst>
              <a:rect l="l" t="t" r="r" b="b"/>
              <a:pathLst>
                <a:path w="675339" h="447094">
                  <a:moveTo>
                    <a:pt x="224540" y="167022"/>
                  </a:moveTo>
                  <a:lnTo>
                    <a:pt x="224540" y="106433"/>
                  </a:lnTo>
                  <a:cubicBezTo>
                    <a:pt x="224540" y="76138"/>
                    <a:pt x="222297" y="52335"/>
                    <a:pt x="243130" y="27570"/>
                  </a:cubicBezTo>
                  <a:cubicBezTo>
                    <a:pt x="257874" y="10098"/>
                    <a:pt x="277345" y="2004"/>
                    <a:pt x="299700" y="0"/>
                  </a:cubicBezTo>
                  <a:lnTo>
                    <a:pt x="566847" y="0"/>
                  </a:lnTo>
                  <a:cubicBezTo>
                    <a:pt x="613882" y="0"/>
                    <a:pt x="661237" y="5049"/>
                    <a:pt x="673577" y="62834"/>
                  </a:cubicBezTo>
                  <a:cubicBezTo>
                    <a:pt x="675981" y="74054"/>
                    <a:pt x="675180" y="86236"/>
                    <a:pt x="675180" y="97697"/>
                  </a:cubicBezTo>
                  <a:lnTo>
                    <a:pt x="675340" y="293891"/>
                  </a:lnTo>
                  <a:cubicBezTo>
                    <a:pt x="675340" y="313366"/>
                    <a:pt x="661077" y="309680"/>
                    <a:pt x="647055" y="309680"/>
                  </a:cubicBezTo>
                  <a:cubicBezTo>
                    <a:pt x="606991" y="309680"/>
                    <a:pt x="603866" y="318095"/>
                    <a:pt x="604026" y="280107"/>
                  </a:cubicBezTo>
                  <a:lnTo>
                    <a:pt x="604026" y="140093"/>
                  </a:lnTo>
                  <a:cubicBezTo>
                    <a:pt x="604026" y="112363"/>
                    <a:pt x="612039" y="74134"/>
                    <a:pt x="571975" y="73413"/>
                  </a:cubicBezTo>
                  <a:cubicBezTo>
                    <a:pt x="554106" y="73092"/>
                    <a:pt x="536158" y="73413"/>
                    <a:pt x="518289" y="73413"/>
                  </a:cubicBezTo>
                  <a:lnTo>
                    <a:pt x="354188" y="73413"/>
                  </a:lnTo>
                  <a:cubicBezTo>
                    <a:pt x="305870" y="73413"/>
                    <a:pt x="298098" y="73413"/>
                    <a:pt x="298178" y="119817"/>
                  </a:cubicBezTo>
                  <a:lnTo>
                    <a:pt x="298178" y="166942"/>
                  </a:lnTo>
                  <a:cubicBezTo>
                    <a:pt x="298178" y="166942"/>
                    <a:pt x="302665" y="166942"/>
                    <a:pt x="302665" y="166942"/>
                  </a:cubicBezTo>
                  <a:cubicBezTo>
                    <a:pt x="349380" y="166782"/>
                    <a:pt x="339364" y="215830"/>
                    <a:pt x="339364" y="247247"/>
                  </a:cubicBezTo>
                  <a:cubicBezTo>
                    <a:pt x="359236" y="245804"/>
                    <a:pt x="378947" y="250694"/>
                    <a:pt x="396735" y="259509"/>
                  </a:cubicBezTo>
                  <a:cubicBezTo>
                    <a:pt x="438081" y="279866"/>
                    <a:pt x="462681" y="314969"/>
                    <a:pt x="473578" y="359610"/>
                  </a:cubicBezTo>
                  <a:cubicBezTo>
                    <a:pt x="487200" y="360171"/>
                    <a:pt x="498257" y="361774"/>
                    <a:pt x="508594" y="371472"/>
                  </a:cubicBezTo>
                  <a:cubicBezTo>
                    <a:pt x="538482" y="399602"/>
                    <a:pt x="519090" y="445766"/>
                    <a:pt x="473578" y="446648"/>
                  </a:cubicBezTo>
                  <a:cubicBezTo>
                    <a:pt x="440565" y="447289"/>
                    <a:pt x="407472" y="446728"/>
                    <a:pt x="374460" y="446728"/>
                  </a:cubicBezTo>
                  <a:lnTo>
                    <a:pt x="87442" y="446728"/>
                  </a:lnTo>
                  <a:cubicBezTo>
                    <a:pt x="72618" y="446728"/>
                    <a:pt x="52426" y="447850"/>
                    <a:pt x="38163" y="446167"/>
                  </a:cubicBezTo>
                  <a:cubicBezTo>
                    <a:pt x="-12878" y="440076"/>
                    <a:pt x="-15843" y="359530"/>
                    <a:pt x="48339" y="359530"/>
                  </a:cubicBezTo>
                  <a:cubicBezTo>
                    <a:pt x="59397" y="294773"/>
                    <a:pt x="118371" y="249010"/>
                    <a:pt x="182794" y="247247"/>
                  </a:cubicBezTo>
                  <a:cubicBezTo>
                    <a:pt x="182714" y="210621"/>
                    <a:pt x="172858" y="167022"/>
                    <a:pt x="224701" y="166942"/>
                  </a:cubicBezTo>
                  <a:close/>
                  <a:moveTo>
                    <a:pt x="298098" y="20998"/>
                  </a:moveTo>
                  <a:cubicBezTo>
                    <a:pt x="246335" y="28612"/>
                    <a:pt x="245774" y="65399"/>
                    <a:pt x="245774" y="105070"/>
                  </a:cubicBezTo>
                  <a:lnTo>
                    <a:pt x="245774" y="167022"/>
                  </a:lnTo>
                  <a:lnTo>
                    <a:pt x="277184" y="167022"/>
                  </a:lnTo>
                  <a:lnTo>
                    <a:pt x="277184" y="126228"/>
                  </a:lnTo>
                  <a:cubicBezTo>
                    <a:pt x="277184" y="114046"/>
                    <a:pt x="275903" y="99941"/>
                    <a:pt x="279108" y="88079"/>
                  </a:cubicBezTo>
                  <a:cubicBezTo>
                    <a:pt x="288803" y="51774"/>
                    <a:pt x="319251" y="52575"/>
                    <a:pt x="348418" y="52655"/>
                  </a:cubicBezTo>
                  <a:lnTo>
                    <a:pt x="573898" y="52655"/>
                  </a:lnTo>
                  <a:cubicBezTo>
                    <a:pt x="616846" y="53056"/>
                    <a:pt x="624939" y="85194"/>
                    <a:pt x="624939" y="121019"/>
                  </a:cubicBezTo>
                  <a:lnTo>
                    <a:pt x="624939" y="151875"/>
                  </a:lnTo>
                  <a:cubicBezTo>
                    <a:pt x="624939" y="151875"/>
                    <a:pt x="624939" y="288922"/>
                    <a:pt x="624939" y="288922"/>
                  </a:cubicBezTo>
                  <a:lnTo>
                    <a:pt x="653946" y="288922"/>
                  </a:lnTo>
                  <a:lnTo>
                    <a:pt x="653946" y="96575"/>
                  </a:lnTo>
                  <a:cubicBezTo>
                    <a:pt x="653946" y="86236"/>
                    <a:pt x="654747" y="75096"/>
                    <a:pt x="652503" y="64917"/>
                  </a:cubicBezTo>
                  <a:cubicBezTo>
                    <a:pt x="642888" y="21879"/>
                    <a:pt x="602904" y="20918"/>
                    <a:pt x="569090" y="20918"/>
                  </a:cubicBezTo>
                  <a:lnTo>
                    <a:pt x="507712" y="20918"/>
                  </a:lnTo>
                  <a:cubicBezTo>
                    <a:pt x="438642" y="20918"/>
                    <a:pt x="366767" y="18594"/>
                    <a:pt x="298098" y="20918"/>
                  </a:cubicBezTo>
                  <a:close/>
                  <a:moveTo>
                    <a:pt x="218852" y="188260"/>
                  </a:moveTo>
                  <a:cubicBezTo>
                    <a:pt x="199381" y="189783"/>
                    <a:pt x="203787" y="207816"/>
                    <a:pt x="203787" y="221841"/>
                  </a:cubicBezTo>
                  <a:lnTo>
                    <a:pt x="203787" y="268165"/>
                  </a:lnTo>
                  <a:cubicBezTo>
                    <a:pt x="192249" y="268165"/>
                    <a:pt x="180390" y="267684"/>
                    <a:pt x="168852" y="269047"/>
                  </a:cubicBezTo>
                  <a:cubicBezTo>
                    <a:pt x="123179" y="274496"/>
                    <a:pt x="78067" y="313607"/>
                    <a:pt x="69493" y="359530"/>
                  </a:cubicBezTo>
                  <a:lnTo>
                    <a:pt x="452264" y="359530"/>
                  </a:lnTo>
                  <a:cubicBezTo>
                    <a:pt x="441046" y="323946"/>
                    <a:pt x="425101" y="297819"/>
                    <a:pt x="390165" y="279706"/>
                  </a:cubicBezTo>
                  <a:cubicBezTo>
                    <a:pt x="364444" y="266402"/>
                    <a:pt x="345534" y="268405"/>
                    <a:pt x="318210" y="268245"/>
                  </a:cubicBezTo>
                  <a:lnTo>
                    <a:pt x="318210" y="221120"/>
                  </a:lnTo>
                  <a:cubicBezTo>
                    <a:pt x="318210" y="200843"/>
                    <a:pt x="323178" y="188020"/>
                    <a:pt x="296495" y="188180"/>
                  </a:cubicBezTo>
                  <a:lnTo>
                    <a:pt x="218771" y="188180"/>
                  </a:lnTo>
                  <a:close/>
                  <a:moveTo>
                    <a:pt x="40487" y="380608"/>
                  </a:moveTo>
                  <a:cubicBezTo>
                    <a:pt x="20535" y="384696"/>
                    <a:pt x="12442" y="409140"/>
                    <a:pt x="31112" y="421402"/>
                  </a:cubicBezTo>
                  <a:cubicBezTo>
                    <a:pt x="41609" y="428294"/>
                    <a:pt x="58516" y="425409"/>
                    <a:pt x="70455" y="425409"/>
                  </a:cubicBezTo>
                  <a:lnTo>
                    <a:pt x="460677" y="425409"/>
                  </a:lnTo>
                  <a:cubicBezTo>
                    <a:pt x="467328" y="425409"/>
                    <a:pt x="474059" y="425970"/>
                    <a:pt x="480709" y="425409"/>
                  </a:cubicBezTo>
                  <a:cubicBezTo>
                    <a:pt x="508914" y="419399"/>
                    <a:pt x="506911" y="382131"/>
                    <a:pt x="478946" y="380929"/>
                  </a:cubicBezTo>
                  <a:cubicBezTo>
                    <a:pt x="451142" y="379727"/>
                    <a:pt x="423017" y="380528"/>
                    <a:pt x="395133" y="380528"/>
                  </a:cubicBezTo>
                  <a:lnTo>
                    <a:pt x="63403" y="380528"/>
                  </a:lnTo>
                  <a:cubicBezTo>
                    <a:pt x="55791" y="380528"/>
                    <a:pt x="48019" y="380208"/>
                    <a:pt x="40487" y="380528"/>
                  </a:cubicBezTo>
                  <a:close/>
                </a:path>
              </a:pathLst>
            </a:custGeom>
            <a:solidFill>
              <a:srgbClr val="213C83"/>
            </a:solidFill>
            <a:ln w="8013" cap="flat">
              <a:noFill/>
              <a:prstDash val="solid"/>
              <a:miter/>
            </a:ln>
          </p:spPr>
          <p:txBody>
            <a:bodyPr/>
            <a:lstStyle/>
            <a:p>
              <a:endParaRPr lang="en-SA"/>
            </a:p>
          </p:txBody>
        </p:sp>
        <p:sp>
          <p:nvSpPr>
            <p:cNvPr id="257" name="Freeform 256">
              <a:extLst>
                <a:ext uri="{FF2B5EF4-FFF2-40B4-BE49-F238E27FC236}">
                  <a16:creationId xmlns:a16="http://schemas.microsoft.com/office/drawing/2014/main" id="{A4F3800F-B8BC-4C8B-D369-F107C05403A5}"/>
                </a:ext>
              </a:extLst>
            </p:cNvPr>
            <p:cNvSpPr/>
            <p:nvPr/>
          </p:nvSpPr>
          <p:spPr>
            <a:xfrm>
              <a:off x="6603995" y="5405695"/>
              <a:ext cx="56777" cy="79263"/>
            </a:xfrm>
            <a:custGeom>
              <a:avLst/>
              <a:gdLst>
                <a:gd name="csX0" fmla="*/ 30900 w 56777"/>
                <a:gd name="csY0" fmla="*/ 79263 h 79263"/>
                <a:gd name="csX1" fmla="*/ 771 w 56777"/>
                <a:gd name="csY1" fmla="*/ 43759 h 79263"/>
                <a:gd name="csX2" fmla="*/ 28816 w 56777"/>
                <a:gd name="csY2" fmla="*/ 0 h 79263"/>
                <a:gd name="csX3" fmla="*/ 30900 w 56777"/>
                <a:gd name="csY3" fmla="*/ 79263 h 79263"/>
                <a:gd name="csX4" fmla="*/ 28816 w 56777"/>
                <a:gd name="csY4" fmla="*/ 21639 h 79263"/>
                <a:gd name="csX5" fmla="*/ 28816 w 56777"/>
                <a:gd name="csY5" fmla="*/ 65639 h 79263"/>
                <a:gd name="csX6" fmla="*/ 28816 w 56777"/>
                <a:gd name="csY6" fmla="*/ 21639 h 79263"/>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56777" h="79263">
                  <a:moveTo>
                    <a:pt x="30900" y="79263"/>
                  </a:moveTo>
                  <a:cubicBezTo>
                    <a:pt x="11429" y="79183"/>
                    <a:pt x="-3635" y="63315"/>
                    <a:pt x="771" y="43759"/>
                  </a:cubicBezTo>
                  <a:cubicBezTo>
                    <a:pt x="2935" y="33981"/>
                    <a:pt x="19281" y="6011"/>
                    <a:pt x="28816" y="0"/>
                  </a:cubicBezTo>
                  <a:cubicBezTo>
                    <a:pt x="36028" y="320"/>
                    <a:pt x="86668" y="68363"/>
                    <a:pt x="30900" y="79263"/>
                  </a:cubicBezTo>
                  <a:close/>
                  <a:moveTo>
                    <a:pt x="28816" y="21639"/>
                  </a:moveTo>
                  <a:cubicBezTo>
                    <a:pt x="20723" y="33100"/>
                    <a:pt x="932" y="62673"/>
                    <a:pt x="28816" y="65639"/>
                  </a:cubicBezTo>
                  <a:cubicBezTo>
                    <a:pt x="54938" y="60830"/>
                    <a:pt x="39713" y="33821"/>
                    <a:pt x="28816" y="21639"/>
                  </a:cubicBezTo>
                  <a:close/>
                </a:path>
              </a:pathLst>
            </a:custGeom>
            <a:solidFill>
              <a:srgbClr val="213C83"/>
            </a:solidFill>
            <a:ln w="8013" cap="flat">
              <a:noFill/>
              <a:prstDash val="solid"/>
              <a:miter/>
            </a:ln>
          </p:spPr>
          <p:txBody>
            <a:bodyPr/>
            <a:lstStyle/>
            <a:p>
              <a:endParaRPr lang="en-SA"/>
            </a:p>
          </p:txBody>
        </p:sp>
        <p:sp>
          <p:nvSpPr>
            <p:cNvPr id="258" name="Freeform 257">
              <a:extLst>
                <a:ext uri="{FF2B5EF4-FFF2-40B4-BE49-F238E27FC236}">
                  <a16:creationId xmlns:a16="http://schemas.microsoft.com/office/drawing/2014/main" id="{A8AEE953-CB74-200B-9A0F-9CD673745F15}"/>
                </a:ext>
              </a:extLst>
            </p:cNvPr>
            <p:cNvSpPr/>
            <p:nvPr/>
          </p:nvSpPr>
          <p:spPr>
            <a:xfrm>
              <a:off x="6723680" y="5405667"/>
              <a:ext cx="57177" cy="79325"/>
            </a:xfrm>
            <a:custGeom>
              <a:avLst/>
              <a:gdLst>
                <a:gd name="csX0" fmla="*/ 31486 w 57177"/>
                <a:gd name="csY0" fmla="*/ 79291 h 79325"/>
                <a:gd name="csX1" fmla="*/ 3442 w 57177"/>
                <a:gd name="csY1" fmla="*/ 35452 h 79325"/>
                <a:gd name="csX2" fmla="*/ 26598 w 57177"/>
                <a:gd name="csY2" fmla="*/ 28 h 79325"/>
                <a:gd name="csX3" fmla="*/ 53601 w 57177"/>
                <a:gd name="csY3" fmla="*/ 35693 h 79325"/>
                <a:gd name="csX4" fmla="*/ 31486 w 57177"/>
                <a:gd name="csY4" fmla="*/ 79291 h 79325"/>
                <a:gd name="csX5" fmla="*/ 29243 w 57177"/>
                <a:gd name="csY5" fmla="*/ 21667 h 79325"/>
                <a:gd name="csX6" fmla="*/ 29243 w 57177"/>
                <a:gd name="csY6" fmla="*/ 65667 h 79325"/>
                <a:gd name="csX7" fmla="*/ 29243 w 57177"/>
                <a:gd name="csY7" fmla="*/ 21667 h 7932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57177" h="79325">
                  <a:moveTo>
                    <a:pt x="31486" y="79291"/>
                  </a:moveTo>
                  <a:cubicBezTo>
                    <a:pt x="7368" y="80333"/>
                    <a:pt x="-6975" y="56931"/>
                    <a:pt x="3442" y="35452"/>
                  </a:cubicBezTo>
                  <a:cubicBezTo>
                    <a:pt x="6166" y="29842"/>
                    <a:pt x="22512" y="3074"/>
                    <a:pt x="26598" y="28"/>
                  </a:cubicBezTo>
                  <a:cubicBezTo>
                    <a:pt x="36374" y="-1014"/>
                    <a:pt x="49595" y="27278"/>
                    <a:pt x="53601" y="35693"/>
                  </a:cubicBezTo>
                  <a:cubicBezTo>
                    <a:pt x="63217" y="55889"/>
                    <a:pt x="52640" y="74723"/>
                    <a:pt x="31486" y="79291"/>
                  </a:cubicBezTo>
                  <a:close/>
                  <a:moveTo>
                    <a:pt x="29243" y="21667"/>
                  </a:moveTo>
                  <a:cubicBezTo>
                    <a:pt x="18025" y="33769"/>
                    <a:pt x="2801" y="61259"/>
                    <a:pt x="29243" y="65667"/>
                  </a:cubicBezTo>
                  <a:cubicBezTo>
                    <a:pt x="54162" y="59335"/>
                    <a:pt x="36855" y="26957"/>
                    <a:pt x="29243" y="21667"/>
                  </a:cubicBezTo>
                  <a:close/>
                </a:path>
              </a:pathLst>
            </a:custGeom>
            <a:solidFill>
              <a:srgbClr val="213C83"/>
            </a:solidFill>
            <a:ln w="8013" cap="flat">
              <a:noFill/>
              <a:prstDash val="solid"/>
              <a:miter/>
            </a:ln>
          </p:spPr>
          <p:txBody>
            <a:bodyPr/>
            <a:lstStyle/>
            <a:p>
              <a:endParaRPr lang="en-SA"/>
            </a:p>
          </p:txBody>
        </p:sp>
        <p:sp>
          <p:nvSpPr>
            <p:cNvPr id="259" name="Freeform 258">
              <a:extLst>
                <a:ext uri="{FF2B5EF4-FFF2-40B4-BE49-F238E27FC236}">
                  <a16:creationId xmlns:a16="http://schemas.microsoft.com/office/drawing/2014/main" id="{C296E390-13CE-97B2-9893-8ACC4882D64B}"/>
                </a:ext>
              </a:extLst>
            </p:cNvPr>
            <p:cNvSpPr/>
            <p:nvPr/>
          </p:nvSpPr>
          <p:spPr>
            <a:xfrm>
              <a:off x="6365916" y="5405681"/>
              <a:ext cx="57033" cy="79279"/>
            </a:xfrm>
            <a:custGeom>
              <a:avLst/>
              <a:gdLst>
                <a:gd name="csX0" fmla="*/ 29796 w 57033"/>
                <a:gd name="csY0" fmla="*/ 79277 h 79279"/>
                <a:gd name="csX1" fmla="*/ 2793 w 57033"/>
                <a:gd name="csY1" fmla="*/ 36720 h 79279"/>
                <a:gd name="csX2" fmla="*/ 26351 w 57033"/>
                <a:gd name="csY2" fmla="*/ 14 h 79279"/>
                <a:gd name="csX3" fmla="*/ 53114 w 57033"/>
                <a:gd name="csY3" fmla="*/ 34476 h 79279"/>
                <a:gd name="csX4" fmla="*/ 29796 w 57033"/>
                <a:gd name="csY4" fmla="*/ 79197 h 79279"/>
                <a:gd name="csX5" fmla="*/ 28194 w 57033"/>
                <a:gd name="csY5" fmla="*/ 21653 h 79279"/>
                <a:gd name="csX6" fmla="*/ 28194 w 57033"/>
                <a:gd name="csY6" fmla="*/ 65653 h 79279"/>
                <a:gd name="csX7" fmla="*/ 28194 w 57033"/>
                <a:gd name="csY7" fmla="*/ 21653 h 7927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57033" h="79279">
                  <a:moveTo>
                    <a:pt x="29796" y="79277"/>
                  </a:moveTo>
                  <a:cubicBezTo>
                    <a:pt x="6560" y="79518"/>
                    <a:pt x="-5940" y="57718"/>
                    <a:pt x="2793" y="36720"/>
                  </a:cubicBezTo>
                  <a:cubicBezTo>
                    <a:pt x="5598" y="30068"/>
                    <a:pt x="21463" y="4261"/>
                    <a:pt x="26351" y="14"/>
                  </a:cubicBezTo>
                  <a:cubicBezTo>
                    <a:pt x="35405" y="-708"/>
                    <a:pt x="49267" y="26783"/>
                    <a:pt x="53114" y="34476"/>
                  </a:cubicBezTo>
                  <a:cubicBezTo>
                    <a:pt x="63530" y="55554"/>
                    <a:pt x="52312" y="75430"/>
                    <a:pt x="29796" y="79197"/>
                  </a:cubicBezTo>
                  <a:close/>
                  <a:moveTo>
                    <a:pt x="28194" y="21653"/>
                  </a:moveTo>
                  <a:cubicBezTo>
                    <a:pt x="18178" y="33514"/>
                    <a:pt x="2232" y="61565"/>
                    <a:pt x="28194" y="65653"/>
                  </a:cubicBezTo>
                  <a:cubicBezTo>
                    <a:pt x="53675" y="61165"/>
                    <a:pt x="39812" y="33194"/>
                    <a:pt x="28194" y="21653"/>
                  </a:cubicBezTo>
                  <a:close/>
                </a:path>
              </a:pathLst>
            </a:custGeom>
            <a:solidFill>
              <a:srgbClr val="213C83"/>
            </a:solidFill>
            <a:ln w="8013" cap="flat">
              <a:noFill/>
              <a:prstDash val="solid"/>
              <a:miter/>
            </a:ln>
          </p:spPr>
          <p:txBody>
            <a:bodyPr/>
            <a:lstStyle/>
            <a:p>
              <a:endParaRPr lang="en-SA"/>
            </a:p>
          </p:txBody>
        </p:sp>
        <p:sp>
          <p:nvSpPr>
            <p:cNvPr id="260" name="Freeform 259">
              <a:extLst>
                <a:ext uri="{FF2B5EF4-FFF2-40B4-BE49-F238E27FC236}">
                  <a16:creationId xmlns:a16="http://schemas.microsoft.com/office/drawing/2014/main" id="{0F69AD08-27F9-2769-1784-79774E49BB16}"/>
                </a:ext>
              </a:extLst>
            </p:cNvPr>
            <p:cNvSpPr/>
            <p:nvPr/>
          </p:nvSpPr>
          <p:spPr>
            <a:xfrm>
              <a:off x="6483945" y="5405695"/>
              <a:ext cx="57375" cy="79263"/>
            </a:xfrm>
            <a:custGeom>
              <a:avLst/>
              <a:gdLst>
                <a:gd name="csX0" fmla="*/ 31799 w 57375"/>
                <a:gd name="csY0" fmla="*/ 79263 h 79263"/>
                <a:gd name="csX1" fmla="*/ 229 w 57375"/>
                <a:gd name="csY1" fmla="*/ 46805 h 79263"/>
                <a:gd name="csX2" fmla="*/ 27633 w 57375"/>
                <a:gd name="csY2" fmla="*/ 0 h 79263"/>
                <a:gd name="csX3" fmla="*/ 31799 w 57375"/>
                <a:gd name="csY3" fmla="*/ 79263 h 79263"/>
                <a:gd name="csX4" fmla="*/ 29155 w 57375"/>
                <a:gd name="csY4" fmla="*/ 21639 h 79263"/>
                <a:gd name="csX5" fmla="*/ 13290 w 57375"/>
                <a:gd name="csY5" fmla="*/ 49930 h 79263"/>
                <a:gd name="csX6" fmla="*/ 29155 w 57375"/>
                <a:gd name="csY6" fmla="*/ 65639 h 79263"/>
                <a:gd name="csX7" fmla="*/ 29155 w 57375"/>
                <a:gd name="csY7" fmla="*/ 21639 h 7926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57375" h="79263">
                  <a:moveTo>
                    <a:pt x="31799" y="79263"/>
                  </a:moveTo>
                  <a:cubicBezTo>
                    <a:pt x="13610" y="79263"/>
                    <a:pt x="-2095" y="66360"/>
                    <a:pt x="229" y="46805"/>
                  </a:cubicBezTo>
                  <a:cubicBezTo>
                    <a:pt x="1591" y="35104"/>
                    <a:pt x="20261" y="5770"/>
                    <a:pt x="27633" y="0"/>
                  </a:cubicBezTo>
                  <a:cubicBezTo>
                    <a:pt x="33963" y="0"/>
                    <a:pt x="88610" y="65799"/>
                    <a:pt x="31799" y="79263"/>
                  </a:cubicBezTo>
                  <a:close/>
                  <a:moveTo>
                    <a:pt x="29155" y="21639"/>
                  </a:moveTo>
                  <a:cubicBezTo>
                    <a:pt x="22344" y="29894"/>
                    <a:pt x="16174" y="39511"/>
                    <a:pt x="13290" y="49930"/>
                  </a:cubicBezTo>
                  <a:cubicBezTo>
                    <a:pt x="15213" y="58987"/>
                    <a:pt x="19540" y="65158"/>
                    <a:pt x="29155" y="65639"/>
                  </a:cubicBezTo>
                  <a:cubicBezTo>
                    <a:pt x="58161" y="62673"/>
                    <a:pt x="36046" y="32939"/>
                    <a:pt x="29155" y="21639"/>
                  </a:cubicBezTo>
                  <a:close/>
                </a:path>
              </a:pathLst>
            </a:custGeom>
            <a:solidFill>
              <a:srgbClr val="213C83"/>
            </a:solidFill>
            <a:ln w="8013" cap="flat">
              <a:noFill/>
              <a:prstDash val="solid"/>
              <a:miter/>
            </a:ln>
          </p:spPr>
          <p:txBody>
            <a:bodyPr/>
            <a:lstStyle/>
            <a:p>
              <a:endParaRPr lang="en-SA"/>
            </a:p>
          </p:txBody>
        </p:sp>
        <p:sp>
          <p:nvSpPr>
            <p:cNvPr id="261" name="Freeform 260">
              <a:extLst>
                <a:ext uri="{FF2B5EF4-FFF2-40B4-BE49-F238E27FC236}">
                  <a16:creationId xmlns:a16="http://schemas.microsoft.com/office/drawing/2014/main" id="{E1D4E910-C409-8688-53D5-1B2F589D810A}"/>
                </a:ext>
              </a:extLst>
            </p:cNvPr>
            <p:cNvSpPr/>
            <p:nvPr/>
          </p:nvSpPr>
          <p:spPr>
            <a:xfrm>
              <a:off x="6301359" y="5521184"/>
              <a:ext cx="57254" cy="76618"/>
            </a:xfrm>
            <a:custGeom>
              <a:avLst/>
              <a:gdLst>
                <a:gd name="csX0" fmla="*/ 30011 w 57254"/>
                <a:gd name="csY0" fmla="*/ 76619 h 76618"/>
                <a:gd name="csX1" fmla="*/ 2527 w 57254"/>
                <a:gd name="csY1" fmla="*/ 37107 h 76618"/>
                <a:gd name="csX2" fmla="*/ 28488 w 57254"/>
                <a:gd name="csY2" fmla="*/ 0 h 76618"/>
                <a:gd name="csX3" fmla="*/ 54289 w 57254"/>
                <a:gd name="csY3" fmla="*/ 35825 h 76618"/>
                <a:gd name="csX4" fmla="*/ 30091 w 57254"/>
                <a:gd name="csY4" fmla="*/ 76619 h 76618"/>
                <a:gd name="csX5" fmla="*/ 28408 w 57254"/>
                <a:gd name="csY5" fmla="*/ 20597 h 76618"/>
                <a:gd name="csX6" fmla="*/ 30011 w 57254"/>
                <a:gd name="csY6" fmla="*/ 63555 h 76618"/>
                <a:gd name="csX7" fmla="*/ 28408 w 57254"/>
                <a:gd name="csY7" fmla="*/ 20597 h 7661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57254" h="76618">
                  <a:moveTo>
                    <a:pt x="30011" y="76619"/>
                  </a:moveTo>
                  <a:cubicBezTo>
                    <a:pt x="9177" y="76539"/>
                    <a:pt x="-6287" y="57945"/>
                    <a:pt x="2527" y="37107"/>
                  </a:cubicBezTo>
                  <a:cubicBezTo>
                    <a:pt x="6213" y="28291"/>
                    <a:pt x="19354" y="3687"/>
                    <a:pt x="28488" y="0"/>
                  </a:cubicBezTo>
                  <a:cubicBezTo>
                    <a:pt x="37302" y="641"/>
                    <a:pt x="51004" y="28372"/>
                    <a:pt x="54289" y="35825"/>
                  </a:cubicBezTo>
                  <a:cubicBezTo>
                    <a:pt x="63024" y="55621"/>
                    <a:pt x="51725" y="75336"/>
                    <a:pt x="30091" y="76619"/>
                  </a:cubicBezTo>
                  <a:close/>
                  <a:moveTo>
                    <a:pt x="28408" y="20597"/>
                  </a:moveTo>
                  <a:cubicBezTo>
                    <a:pt x="19354" y="33020"/>
                    <a:pt x="283" y="62033"/>
                    <a:pt x="30011" y="63555"/>
                  </a:cubicBezTo>
                  <a:cubicBezTo>
                    <a:pt x="53649" y="56022"/>
                    <a:pt x="40027" y="30295"/>
                    <a:pt x="28408" y="20597"/>
                  </a:cubicBezTo>
                  <a:close/>
                </a:path>
              </a:pathLst>
            </a:custGeom>
            <a:solidFill>
              <a:srgbClr val="213C83"/>
            </a:solidFill>
            <a:ln w="8013" cap="flat">
              <a:noFill/>
              <a:prstDash val="solid"/>
              <a:miter/>
            </a:ln>
          </p:spPr>
          <p:txBody>
            <a:bodyPr/>
            <a:lstStyle/>
            <a:p>
              <a:endParaRPr lang="en-SA"/>
            </a:p>
          </p:txBody>
        </p:sp>
        <p:sp>
          <p:nvSpPr>
            <p:cNvPr id="262" name="Freeform 261">
              <a:extLst>
                <a:ext uri="{FF2B5EF4-FFF2-40B4-BE49-F238E27FC236}">
                  <a16:creationId xmlns:a16="http://schemas.microsoft.com/office/drawing/2014/main" id="{42996BC3-88A9-78C0-8522-EC143DA3381F}"/>
                </a:ext>
              </a:extLst>
            </p:cNvPr>
            <p:cNvSpPr/>
            <p:nvPr/>
          </p:nvSpPr>
          <p:spPr>
            <a:xfrm>
              <a:off x="6425485" y="5521184"/>
              <a:ext cx="55583" cy="76618"/>
            </a:xfrm>
            <a:custGeom>
              <a:avLst/>
              <a:gdLst>
                <a:gd name="csX0" fmla="*/ 27438 w 55583"/>
                <a:gd name="csY0" fmla="*/ 76619 h 76618"/>
                <a:gd name="csX1" fmla="*/ 27438 w 55583"/>
                <a:gd name="csY1" fmla="*/ 0 h 76618"/>
                <a:gd name="csX2" fmla="*/ 53320 w 55583"/>
                <a:gd name="csY2" fmla="*/ 37909 h 76618"/>
                <a:gd name="csX3" fmla="*/ 27438 w 55583"/>
                <a:gd name="csY3" fmla="*/ 76619 h 76618"/>
                <a:gd name="csX4" fmla="*/ 27438 w 55583"/>
                <a:gd name="csY4" fmla="*/ 20597 h 76618"/>
                <a:gd name="csX5" fmla="*/ 27438 w 55583"/>
                <a:gd name="csY5" fmla="*/ 63555 h 76618"/>
                <a:gd name="csX6" fmla="*/ 27438 w 55583"/>
                <a:gd name="csY6" fmla="*/ 20597 h 76618"/>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55583" h="76618">
                  <a:moveTo>
                    <a:pt x="27438" y="76619"/>
                  </a:moveTo>
                  <a:cubicBezTo>
                    <a:pt x="-23202" y="76539"/>
                    <a:pt x="8128" y="6652"/>
                    <a:pt x="27438" y="0"/>
                  </a:cubicBezTo>
                  <a:cubicBezTo>
                    <a:pt x="35131" y="2004"/>
                    <a:pt x="50195" y="30375"/>
                    <a:pt x="53320" y="37909"/>
                  </a:cubicBezTo>
                  <a:cubicBezTo>
                    <a:pt x="61253" y="57143"/>
                    <a:pt x="47310" y="75978"/>
                    <a:pt x="27438" y="76619"/>
                  </a:cubicBezTo>
                  <a:close/>
                  <a:moveTo>
                    <a:pt x="27438" y="20597"/>
                  </a:moveTo>
                  <a:cubicBezTo>
                    <a:pt x="18064" y="32138"/>
                    <a:pt x="-366" y="61391"/>
                    <a:pt x="27438" y="63555"/>
                  </a:cubicBezTo>
                  <a:cubicBezTo>
                    <a:pt x="53079" y="58506"/>
                    <a:pt x="37374" y="33100"/>
                    <a:pt x="27438" y="20597"/>
                  </a:cubicBezTo>
                  <a:close/>
                </a:path>
              </a:pathLst>
            </a:custGeom>
            <a:solidFill>
              <a:srgbClr val="213C83"/>
            </a:solidFill>
            <a:ln w="8013" cap="flat">
              <a:noFill/>
              <a:prstDash val="solid"/>
              <a:miter/>
            </a:ln>
          </p:spPr>
          <p:txBody>
            <a:bodyPr/>
            <a:lstStyle/>
            <a:p>
              <a:endParaRPr lang="en-SA"/>
            </a:p>
          </p:txBody>
        </p:sp>
        <p:sp>
          <p:nvSpPr>
            <p:cNvPr id="263" name="Freeform 262">
              <a:extLst>
                <a:ext uri="{FF2B5EF4-FFF2-40B4-BE49-F238E27FC236}">
                  <a16:creationId xmlns:a16="http://schemas.microsoft.com/office/drawing/2014/main" id="{6DE3F919-B807-928A-7CBF-7D0D0E97F08A}"/>
                </a:ext>
              </a:extLst>
            </p:cNvPr>
            <p:cNvSpPr/>
            <p:nvPr/>
          </p:nvSpPr>
          <p:spPr>
            <a:xfrm>
              <a:off x="6544091" y="5521184"/>
              <a:ext cx="57296" cy="76618"/>
            </a:xfrm>
            <a:custGeom>
              <a:avLst/>
              <a:gdLst>
                <a:gd name="csX0" fmla="*/ 29666 w 57296"/>
                <a:gd name="csY0" fmla="*/ 76619 h 76618"/>
                <a:gd name="csX1" fmla="*/ 2182 w 57296"/>
                <a:gd name="csY1" fmla="*/ 37508 h 76618"/>
                <a:gd name="csX2" fmla="*/ 29666 w 57296"/>
                <a:gd name="csY2" fmla="*/ 0 h 76618"/>
                <a:gd name="csX3" fmla="*/ 29666 w 57296"/>
                <a:gd name="csY3" fmla="*/ 76619 h 76618"/>
                <a:gd name="csX4" fmla="*/ 29666 w 57296"/>
                <a:gd name="csY4" fmla="*/ 18915 h 76618"/>
                <a:gd name="csX5" fmla="*/ 29666 w 57296"/>
                <a:gd name="csY5" fmla="*/ 61872 h 76618"/>
                <a:gd name="csX6" fmla="*/ 29666 w 57296"/>
                <a:gd name="csY6" fmla="*/ 18915 h 76618"/>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57296" h="76618">
                  <a:moveTo>
                    <a:pt x="29666" y="76619"/>
                  </a:moveTo>
                  <a:cubicBezTo>
                    <a:pt x="10034" y="74615"/>
                    <a:pt x="-5991" y="57304"/>
                    <a:pt x="2182" y="37508"/>
                  </a:cubicBezTo>
                  <a:cubicBezTo>
                    <a:pt x="6189" y="27730"/>
                    <a:pt x="19249" y="4408"/>
                    <a:pt x="29666" y="0"/>
                  </a:cubicBezTo>
                  <a:cubicBezTo>
                    <a:pt x="35515" y="160"/>
                    <a:pt x="88800" y="64677"/>
                    <a:pt x="29666" y="76619"/>
                  </a:cubicBezTo>
                  <a:close/>
                  <a:moveTo>
                    <a:pt x="29666" y="18915"/>
                  </a:moveTo>
                  <a:cubicBezTo>
                    <a:pt x="22214" y="29494"/>
                    <a:pt x="-1103" y="61472"/>
                    <a:pt x="29666" y="61872"/>
                  </a:cubicBezTo>
                  <a:cubicBezTo>
                    <a:pt x="55387" y="58827"/>
                    <a:pt x="37759" y="25887"/>
                    <a:pt x="29666" y="18915"/>
                  </a:cubicBezTo>
                  <a:close/>
                </a:path>
              </a:pathLst>
            </a:custGeom>
            <a:solidFill>
              <a:srgbClr val="213C83"/>
            </a:solidFill>
            <a:ln w="8013" cap="flat">
              <a:noFill/>
              <a:prstDash val="solid"/>
              <a:miter/>
            </a:ln>
          </p:spPr>
          <p:txBody>
            <a:bodyPr/>
            <a:lstStyle/>
            <a:p>
              <a:endParaRPr lang="en-SA"/>
            </a:p>
          </p:txBody>
        </p:sp>
        <p:sp>
          <p:nvSpPr>
            <p:cNvPr id="264" name="Freeform 263">
              <a:extLst>
                <a:ext uri="{FF2B5EF4-FFF2-40B4-BE49-F238E27FC236}">
                  <a16:creationId xmlns:a16="http://schemas.microsoft.com/office/drawing/2014/main" id="{999B0E7F-2F6F-2758-D931-35C8F827BD92}"/>
                </a:ext>
              </a:extLst>
            </p:cNvPr>
            <p:cNvSpPr/>
            <p:nvPr/>
          </p:nvSpPr>
          <p:spPr>
            <a:xfrm>
              <a:off x="6667372" y="5521184"/>
              <a:ext cx="53874" cy="78713"/>
            </a:xfrm>
            <a:custGeom>
              <a:avLst/>
              <a:gdLst>
                <a:gd name="csX0" fmla="*/ 30102 w 53874"/>
                <a:gd name="csY0" fmla="*/ 78702 h 78713"/>
                <a:gd name="csX1" fmla="*/ 25134 w 53874"/>
                <a:gd name="csY1" fmla="*/ 0 h 78713"/>
                <a:gd name="csX2" fmla="*/ 30102 w 53874"/>
                <a:gd name="csY2" fmla="*/ 78702 h 78713"/>
                <a:gd name="csX3" fmla="*/ 27378 w 53874"/>
                <a:gd name="csY3" fmla="*/ 20597 h 78713"/>
                <a:gd name="csX4" fmla="*/ 27378 w 53874"/>
                <a:gd name="csY4" fmla="*/ 65238 h 78713"/>
                <a:gd name="csX5" fmla="*/ 27378 w 53874"/>
                <a:gd name="csY5" fmla="*/ 20597 h 78713"/>
              </a:gdLst>
              <a:ahLst/>
              <a:cxnLst>
                <a:cxn ang="0">
                  <a:pos x="csX0" y="csY0"/>
                </a:cxn>
                <a:cxn ang="0">
                  <a:pos x="csX1" y="csY1"/>
                </a:cxn>
                <a:cxn ang="0">
                  <a:pos x="csX2" y="csY2"/>
                </a:cxn>
                <a:cxn ang="0">
                  <a:pos x="csX3" y="csY3"/>
                </a:cxn>
                <a:cxn ang="0">
                  <a:pos x="csX4" y="csY4"/>
                </a:cxn>
                <a:cxn ang="0">
                  <a:pos x="csX5" y="csY5"/>
                </a:cxn>
              </a:cxnLst>
              <a:rect l="l" t="t" r="r" b="b"/>
              <a:pathLst>
                <a:path w="53874" h="78713">
                  <a:moveTo>
                    <a:pt x="30102" y="78702"/>
                  </a:moveTo>
                  <a:cubicBezTo>
                    <a:pt x="-20378" y="79664"/>
                    <a:pt x="3099" y="17392"/>
                    <a:pt x="25134" y="0"/>
                  </a:cubicBezTo>
                  <a:cubicBezTo>
                    <a:pt x="39958" y="321"/>
                    <a:pt x="78820" y="70608"/>
                    <a:pt x="30102" y="78702"/>
                  </a:cubicBezTo>
                  <a:close/>
                  <a:moveTo>
                    <a:pt x="27378" y="20597"/>
                  </a:moveTo>
                  <a:cubicBezTo>
                    <a:pt x="19205" y="32619"/>
                    <a:pt x="135" y="62593"/>
                    <a:pt x="27378" y="65238"/>
                  </a:cubicBezTo>
                  <a:cubicBezTo>
                    <a:pt x="51016" y="60991"/>
                    <a:pt x="36512" y="29573"/>
                    <a:pt x="27378" y="20597"/>
                  </a:cubicBezTo>
                  <a:close/>
                </a:path>
              </a:pathLst>
            </a:custGeom>
            <a:solidFill>
              <a:srgbClr val="213C83"/>
            </a:solidFill>
            <a:ln w="8013" cap="flat">
              <a:noFill/>
              <a:prstDash val="solid"/>
              <a:miter/>
            </a:ln>
          </p:spPr>
          <p:txBody>
            <a:bodyPr/>
            <a:lstStyle/>
            <a:p>
              <a:endParaRPr lang="en-SA"/>
            </a:p>
          </p:txBody>
        </p:sp>
        <p:sp>
          <p:nvSpPr>
            <p:cNvPr id="265" name="Freeform 264">
              <a:extLst>
                <a:ext uri="{FF2B5EF4-FFF2-40B4-BE49-F238E27FC236}">
                  <a16:creationId xmlns:a16="http://schemas.microsoft.com/office/drawing/2014/main" id="{B8D4D8E7-1A10-1139-2565-422ACC2BA7AD}"/>
                </a:ext>
              </a:extLst>
            </p:cNvPr>
            <p:cNvSpPr/>
            <p:nvPr/>
          </p:nvSpPr>
          <p:spPr>
            <a:xfrm>
              <a:off x="6787848" y="5521184"/>
              <a:ext cx="56988" cy="78702"/>
            </a:xfrm>
            <a:custGeom>
              <a:avLst/>
              <a:gdLst>
                <a:gd name="csX0" fmla="*/ 29498 w 56988"/>
                <a:gd name="csY0" fmla="*/ 78702 h 78702"/>
                <a:gd name="csX1" fmla="*/ 1453 w 56988"/>
                <a:gd name="csY1" fmla="*/ 41275 h 78702"/>
                <a:gd name="csX2" fmla="*/ 28536 w 56988"/>
                <a:gd name="csY2" fmla="*/ 0 h 78702"/>
                <a:gd name="csX3" fmla="*/ 53376 w 56988"/>
                <a:gd name="csY3" fmla="*/ 36306 h 78702"/>
                <a:gd name="csX4" fmla="*/ 29498 w 56988"/>
                <a:gd name="csY4" fmla="*/ 78702 h 78702"/>
                <a:gd name="csX5" fmla="*/ 28536 w 56988"/>
                <a:gd name="csY5" fmla="*/ 23082 h 78702"/>
                <a:gd name="csX6" fmla="*/ 29578 w 56988"/>
                <a:gd name="csY6" fmla="*/ 63555 h 78702"/>
                <a:gd name="csX7" fmla="*/ 28536 w 56988"/>
                <a:gd name="csY7" fmla="*/ 23082 h 7870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56988" h="78702">
                  <a:moveTo>
                    <a:pt x="29498" y="78702"/>
                  </a:moveTo>
                  <a:cubicBezTo>
                    <a:pt x="10828" y="76138"/>
                    <a:pt x="-4957" y="61712"/>
                    <a:pt x="1453" y="41275"/>
                  </a:cubicBezTo>
                  <a:cubicBezTo>
                    <a:pt x="3536" y="34623"/>
                    <a:pt x="21245" y="3687"/>
                    <a:pt x="28536" y="0"/>
                  </a:cubicBezTo>
                  <a:cubicBezTo>
                    <a:pt x="34546" y="802"/>
                    <a:pt x="50091" y="29814"/>
                    <a:pt x="53376" y="36306"/>
                  </a:cubicBezTo>
                  <a:cubicBezTo>
                    <a:pt x="63793" y="56823"/>
                    <a:pt x="50411" y="74856"/>
                    <a:pt x="29498" y="78702"/>
                  </a:cubicBezTo>
                  <a:close/>
                  <a:moveTo>
                    <a:pt x="28536" y="23082"/>
                  </a:moveTo>
                  <a:cubicBezTo>
                    <a:pt x="21245" y="33341"/>
                    <a:pt x="1453" y="64918"/>
                    <a:pt x="29578" y="63555"/>
                  </a:cubicBezTo>
                  <a:cubicBezTo>
                    <a:pt x="53456" y="61552"/>
                    <a:pt x="38953" y="32218"/>
                    <a:pt x="28536" y="23082"/>
                  </a:cubicBezTo>
                  <a:close/>
                </a:path>
              </a:pathLst>
            </a:custGeom>
            <a:solidFill>
              <a:srgbClr val="213C83"/>
            </a:solidFill>
            <a:ln w="8013" cap="flat">
              <a:noFill/>
              <a:prstDash val="solid"/>
              <a:miter/>
            </a:ln>
          </p:spPr>
          <p:txBody>
            <a:bodyPr/>
            <a:lstStyle/>
            <a:p>
              <a:endParaRPr lang="en-SA"/>
            </a:p>
          </p:txBody>
        </p:sp>
        <p:sp>
          <p:nvSpPr>
            <p:cNvPr id="266" name="Freeform 265">
              <a:extLst>
                <a:ext uri="{FF2B5EF4-FFF2-40B4-BE49-F238E27FC236}">
                  <a16:creationId xmlns:a16="http://schemas.microsoft.com/office/drawing/2014/main" id="{A70E0099-285D-31A4-7A58-41B4C46A8BAE}"/>
                </a:ext>
              </a:extLst>
            </p:cNvPr>
            <p:cNvSpPr/>
            <p:nvPr/>
          </p:nvSpPr>
          <p:spPr>
            <a:xfrm>
              <a:off x="6366420" y="5632505"/>
              <a:ext cx="54940" cy="78622"/>
            </a:xfrm>
            <a:custGeom>
              <a:avLst/>
              <a:gdLst>
                <a:gd name="csX0" fmla="*/ 29293 w 54940"/>
                <a:gd name="csY0" fmla="*/ 78622 h 78622"/>
                <a:gd name="csX1" fmla="*/ 1328 w 54940"/>
                <a:gd name="csY1" fmla="*/ 41756 h 78622"/>
                <a:gd name="csX2" fmla="*/ 25847 w 54940"/>
                <a:gd name="csY2" fmla="*/ 0 h 78622"/>
                <a:gd name="csX3" fmla="*/ 51889 w 54940"/>
                <a:gd name="csY3" fmla="*/ 36626 h 78622"/>
                <a:gd name="csX4" fmla="*/ 29293 w 54940"/>
                <a:gd name="csY4" fmla="*/ 78622 h 78622"/>
                <a:gd name="csX5" fmla="*/ 27690 w 54940"/>
                <a:gd name="csY5" fmla="*/ 20437 h 78622"/>
                <a:gd name="csX6" fmla="*/ 29373 w 54940"/>
                <a:gd name="csY6" fmla="*/ 64757 h 78622"/>
                <a:gd name="csX7" fmla="*/ 42113 w 54940"/>
                <a:gd name="csY7" fmla="*/ 50251 h 78622"/>
                <a:gd name="csX8" fmla="*/ 27770 w 54940"/>
                <a:gd name="csY8" fmla="*/ 20437 h 7862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54940" h="78622">
                  <a:moveTo>
                    <a:pt x="29293" y="78622"/>
                  </a:moveTo>
                  <a:cubicBezTo>
                    <a:pt x="10142" y="78141"/>
                    <a:pt x="-4601" y="61151"/>
                    <a:pt x="1328" y="41756"/>
                  </a:cubicBezTo>
                  <a:cubicBezTo>
                    <a:pt x="3732" y="33901"/>
                    <a:pt x="18556" y="3847"/>
                    <a:pt x="25847" y="0"/>
                  </a:cubicBezTo>
                  <a:cubicBezTo>
                    <a:pt x="36264" y="0"/>
                    <a:pt x="47963" y="27730"/>
                    <a:pt x="51889" y="36626"/>
                  </a:cubicBezTo>
                  <a:cubicBezTo>
                    <a:pt x="60382" y="56021"/>
                    <a:pt x="50607" y="75737"/>
                    <a:pt x="29293" y="78622"/>
                  </a:cubicBezTo>
                  <a:close/>
                  <a:moveTo>
                    <a:pt x="27690" y="20437"/>
                  </a:moveTo>
                  <a:cubicBezTo>
                    <a:pt x="20479" y="31818"/>
                    <a:pt x="1008" y="64357"/>
                    <a:pt x="29373" y="64757"/>
                  </a:cubicBezTo>
                  <a:cubicBezTo>
                    <a:pt x="37145" y="62513"/>
                    <a:pt x="40270" y="57624"/>
                    <a:pt x="42113" y="50251"/>
                  </a:cubicBezTo>
                  <a:cubicBezTo>
                    <a:pt x="40430" y="43278"/>
                    <a:pt x="32017" y="25566"/>
                    <a:pt x="27770" y="20437"/>
                  </a:cubicBezTo>
                  <a:close/>
                </a:path>
              </a:pathLst>
            </a:custGeom>
            <a:solidFill>
              <a:srgbClr val="213C83"/>
            </a:solidFill>
            <a:ln w="8013" cap="flat">
              <a:noFill/>
              <a:prstDash val="solid"/>
              <a:miter/>
            </a:ln>
          </p:spPr>
          <p:txBody>
            <a:bodyPr/>
            <a:lstStyle/>
            <a:p>
              <a:endParaRPr lang="en-SA"/>
            </a:p>
          </p:txBody>
        </p:sp>
        <p:sp>
          <p:nvSpPr>
            <p:cNvPr id="267" name="Freeform 266">
              <a:extLst>
                <a:ext uri="{FF2B5EF4-FFF2-40B4-BE49-F238E27FC236}">
                  <a16:creationId xmlns:a16="http://schemas.microsoft.com/office/drawing/2014/main" id="{A76BC27A-F062-2E20-9174-CF00D3919D64}"/>
                </a:ext>
              </a:extLst>
            </p:cNvPr>
            <p:cNvSpPr/>
            <p:nvPr/>
          </p:nvSpPr>
          <p:spPr>
            <a:xfrm>
              <a:off x="6725700" y="5632505"/>
              <a:ext cx="54744" cy="78622"/>
            </a:xfrm>
            <a:custGeom>
              <a:avLst/>
              <a:gdLst>
                <a:gd name="csX0" fmla="*/ 27223 w 54744"/>
                <a:gd name="csY0" fmla="*/ 78622 h 78622"/>
                <a:gd name="csX1" fmla="*/ 27223 w 54744"/>
                <a:gd name="csY1" fmla="*/ 0 h 78622"/>
                <a:gd name="csX2" fmla="*/ 27223 w 54744"/>
                <a:gd name="csY2" fmla="*/ 78622 h 78622"/>
                <a:gd name="csX3" fmla="*/ 27223 w 54744"/>
                <a:gd name="csY3" fmla="*/ 20437 h 78622"/>
                <a:gd name="csX4" fmla="*/ 27223 w 54744"/>
                <a:gd name="csY4" fmla="*/ 64757 h 78622"/>
                <a:gd name="csX5" fmla="*/ 27223 w 54744"/>
                <a:gd name="csY5" fmla="*/ 20437 h 78622"/>
              </a:gdLst>
              <a:ahLst/>
              <a:cxnLst>
                <a:cxn ang="0">
                  <a:pos x="csX0" y="csY0"/>
                </a:cxn>
                <a:cxn ang="0">
                  <a:pos x="csX1" y="csY1"/>
                </a:cxn>
                <a:cxn ang="0">
                  <a:pos x="csX2" y="csY2"/>
                </a:cxn>
                <a:cxn ang="0">
                  <a:pos x="csX3" y="csY3"/>
                </a:cxn>
                <a:cxn ang="0">
                  <a:pos x="csX4" y="csY4"/>
                </a:cxn>
                <a:cxn ang="0">
                  <a:pos x="csX5" y="csY5"/>
                </a:cxn>
              </a:cxnLst>
              <a:rect l="l" t="t" r="r" b="b"/>
              <a:pathLst>
                <a:path w="54744" h="78622">
                  <a:moveTo>
                    <a:pt x="27223" y="78622"/>
                  </a:moveTo>
                  <a:cubicBezTo>
                    <a:pt x="-19171" y="78783"/>
                    <a:pt x="2624" y="11380"/>
                    <a:pt x="27223" y="0"/>
                  </a:cubicBezTo>
                  <a:cubicBezTo>
                    <a:pt x="40123" y="1042"/>
                    <a:pt x="82110" y="73894"/>
                    <a:pt x="27223" y="78622"/>
                  </a:cubicBezTo>
                  <a:close/>
                  <a:moveTo>
                    <a:pt x="27223" y="20437"/>
                  </a:moveTo>
                  <a:cubicBezTo>
                    <a:pt x="18569" y="31738"/>
                    <a:pt x="380" y="62754"/>
                    <a:pt x="27223" y="64757"/>
                  </a:cubicBezTo>
                  <a:cubicBezTo>
                    <a:pt x="52383" y="60590"/>
                    <a:pt x="37078" y="31978"/>
                    <a:pt x="27223" y="20437"/>
                  </a:cubicBezTo>
                  <a:close/>
                </a:path>
              </a:pathLst>
            </a:custGeom>
            <a:solidFill>
              <a:srgbClr val="213C83"/>
            </a:solidFill>
            <a:ln w="8013" cap="flat">
              <a:noFill/>
              <a:prstDash val="solid"/>
              <a:miter/>
            </a:ln>
          </p:spPr>
          <p:txBody>
            <a:bodyPr/>
            <a:lstStyle/>
            <a:p>
              <a:endParaRPr lang="en-SA"/>
            </a:p>
          </p:txBody>
        </p:sp>
        <p:sp>
          <p:nvSpPr>
            <p:cNvPr id="268" name="Freeform 267">
              <a:extLst>
                <a:ext uri="{FF2B5EF4-FFF2-40B4-BE49-F238E27FC236}">
                  <a16:creationId xmlns:a16="http://schemas.microsoft.com/office/drawing/2014/main" id="{8173C466-2FB2-3EAE-04DF-C84948327095}"/>
                </a:ext>
              </a:extLst>
            </p:cNvPr>
            <p:cNvSpPr/>
            <p:nvPr/>
          </p:nvSpPr>
          <p:spPr>
            <a:xfrm>
              <a:off x="6484623" y="5632505"/>
              <a:ext cx="56641" cy="78622"/>
            </a:xfrm>
            <a:custGeom>
              <a:avLst/>
              <a:gdLst>
                <a:gd name="csX0" fmla="*/ 31121 w 56641"/>
                <a:gd name="csY0" fmla="*/ 78622 h 78622"/>
                <a:gd name="csX1" fmla="*/ 512 w 56641"/>
                <a:gd name="csY1" fmla="*/ 45683 h 78622"/>
                <a:gd name="csX2" fmla="*/ 26874 w 56641"/>
                <a:gd name="csY2" fmla="*/ 0 h 78622"/>
                <a:gd name="csX3" fmla="*/ 31041 w 56641"/>
                <a:gd name="csY3" fmla="*/ 78622 h 78622"/>
                <a:gd name="csX4" fmla="*/ 28477 w 56641"/>
                <a:gd name="csY4" fmla="*/ 20437 h 78622"/>
                <a:gd name="csX5" fmla="*/ 28477 w 56641"/>
                <a:gd name="csY5" fmla="*/ 64757 h 78622"/>
                <a:gd name="csX6" fmla="*/ 28477 w 56641"/>
                <a:gd name="csY6" fmla="*/ 20437 h 78622"/>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56641" h="78622">
                  <a:moveTo>
                    <a:pt x="31121" y="78622"/>
                  </a:moveTo>
                  <a:cubicBezTo>
                    <a:pt x="13653" y="78622"/>
                    <a:pt x="-3174" y="64597"/>
                    <a:pt x="512" y="45683"/>
                  </a:cubicBezTo>
                  <a:cubicBezTo>
                    <a:pt x="2355" y="36306"/>
                    <a:pt x="19182" y="5129"/>
                    <a:pt x="26874" y="0"/>
                  </a:cubicBezTo>
                  <a:cubicBezTo>
                    <a:pt x="39534" y="1042"/>
                    <a:pt x="84566" y="69646"/>
                    <a:pt x="31041" y="78622"/>
                  </a:cubicBezTo>
                  <a:close/>
                  <a:moveTo>
                    <a:pt x="28477" y="20437"/>
                  </a:moveTo>
                  <a:cubicBezTo>
                    <a:pt x="20544" y="32939"/>
                    <a:pt x="913" y="61471"/>
                    <a:pt x="28477" y="64757"/>
                  </a:cubicBezTo>
                  <a:cubicBezTo>
                    <a:pt x="56121" y="61792"/>
                    <a:pt x="37852" y="33020"/>
                    <a:pt x="28477" y="20437"/>
                  </a:cubicBezTo>
                  <a:close/>
                </a:path>
              </a:pathLst>
            </a:custGeom>
            <a:solidFill>
              <a:srgbClr val="213C83"/>
            </a:solidFill>
            <a:ln w="8013" cap="flat">
              <a:noFill/>
              <a:prstDash val="solid"/>
              <a:miter/>
            </a:ln>
          </p:spPr>
          <p:txBody>
            <a:bodyPr/>
            <a:lstStyle/>
            <a:p>
              <a:endParaRPr lang="en-SA"/>
            </a:p>
          </p:txBody>
        </p:sp>
        <p:sp>
          <p:nvSpPr>
            <p:cNvPr id="269" name="Freeform 268">
              <a:extLst>
                <a:ext uri="{FF2B5EF4-FFF2-40B4-BE49-F238E27FC236}">
                  <a16:creationId xmlns:a16="http://schemas.microsoft.com/office/drawing/2014/main" id="{30921FE3-7DA5-B8A4-5F25-4D6BFE6B9057}"/>
                </a:ext>
              </a:extLst>
            </p:cNvPr>
            <p:cNvSpPr/>
            <p:nvPr/>
          </p:nvSpPr>
          <p:spPr>
            <a:xfrm>
              <a:off x="6604054" y="5633586"/>
              <a:ext cx="56724" cy="77540"/>
            </a:xfrm>
            <a:custGeom>
              <a:avLst/>
              <a:gdLst>
                <a:gd name="csX0" fmla="*/ 30840 w 56724"/>
                <a:gd name="csY0" fmla="*/ 77541 h 77540"/>
                <a:gd name="csX1" fmla="*/ 552 w 56724"/>
                <a:gd name="csY1" fmla="*/ 43800 h 77540"/>
                <a:gd name="csX2" fmla="*/ 26593 w 56724"/>
                <a:gd name="csY2" fmla="*/ 41 h 77540"/>
                <a:gd name="csX3" fmla="*/ 30840 w 56724"/>
                <a:gd name="csY3" fmla="*/ 77541 h 77540"/>
                <a:gd name="csX4" fmla="*/ 28757 w 56724"/>
                <a:gd name="csY4" fmla="*/ 19356 h 77540"/>
                <a:gd name="csX5" fmla="*/ 28757 w 56724"/>
                <a:gd name="csY5" fmla="*/ 63676 h 77540"/>
                <a:gd name="csX6" fmla="*/ 28757 w 56724"/>
                <a:gd name="csY6" fmla="*/ 19356 h 77540"/>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56724" h="77540">
                  <a:moveTo>
                    <a:pt x="30840" y="77541"/>
                  </a:moveTo>
                  <a:cubicBezTo>
                    <a:pt x="12892" y="76980"/>
                    <a:pt x="-3214" y="63275"/>
                    <a:pt x="552" y="43800"/>
                  </a:cubicBezTo>
                  <a:cubicBezTo>
                    <a:pt x="2635" y="33301"/>
                    <a:pt x="17940" y="5972"/>
                    <a:pt x="26593" y="41"/>
                  </a:cubicBezTo>
                  <a:cubicBezTo>
                    <a:pt x="41497" y="-1963"/>
                    <a:pt x="83805" y="70168"/>
                    <a:pt x="30840" y="77541"/>
                  </a:cubicBezTo>
                  <a:close/>
                  <a:moveTo>
                    <a:pt x="28757" y="19356"/>
                  </a:moveTo>
                  <a:cubicBezTo>
                    <a:pt x="19943" y="30977"/>
                    <a:pt x="1674" y="61352"/>
                    <a:pt x="28757" y="63676"/>
                  </a:cubicBezTo>
                  <a:cubicBezTo>
                    <a:pt x="53757" y="59909"/>
                    <a:pt x="40616" y="31298"/>
                    <a:pt x="28757" y="19356"/>
                  </a:cubicBezTo>
                  <a:close/>
                </a:path>
              </a:pathLst>
            </a:custGeom>
            <a:solidFill>
              <a:srgbClr val="213C83"/>
            </a:solidFill>
            <a:ln w="8013" cap="flat">
              <a:noFill/>
              <a:prstDash val="solid"/>
              <a:miter/>
            </a:ln>
          </p:spPr>
          <p:txBody>
            <a:bodyPr/>
            <a:lstStyle/>
            <a:p>
              <a:endParaRPr lang="en-SA"/>
            </a:p>
          </p:txBody>
        </p:sp>
      </p:grpSp>
      <p:grpSp>
        <p:nvGrpSpPr>
          <p:cNvPr id="270" name="Graphic 3">
            <a:extLst>
              <a:ext uri="{FF2B5EF4-FFF2-40B4-BE49-F238E27FC236}">
                <a16:creationId xmlns:a16="http://schemas.microsoft.com/office/drawing/2014/main" id="{79C50B73-B135-44D3-2DAE-9CAFA64770A5}"/>
              </a:ext>
            </a:extLst>
          </p:cNvPr>
          <p:cNvGrpSpPr/>
          <p:nvPr/>
        </p:nvGrpSpPr>
        <p:grpSpPr>
          <a:xfrm>
            <a:off x="8335374" y="5655082"/>
            <a:ext cx="313832" cy="582567"/>
            <a:chOff x="7607586" y="4924345"/>
            <a:chExt cx="426002" cy="790789"/>
          </a:xfrm>
          <a:solidFill>
            <a:srgbClr val="213C83"/>
          </a:solidFill>
        </p:grpSpPr>
        <p:sp>
          <p:nvSpPr>
            <p:cNvPr id="271" name="Freeform 270">
              <a:extLst>
                <a:ext uri="{FF2B5EF4-FFF2-40B4-BE49-F238E27FC236}">
                  <a16:creationId xmlns:a16="http://schemas.microsoft.com/office/drawing/2014/main" id="{3A69D52E-9599-57EA-D1D8-A95150621FB5}"/>
                </a:ext>
              </a:extLst>
            </p:cNvPr>
            <p:cNvSpPr/>
            <p:nvPr/>
          </p:nvSpPr>
          <p:spPr>
            <a:xfrm>
              <a:off x="7607586" y="4924345"/>
              <a:ext cx="426002" cy="790789"/>
            </a:xfrm>
            <a:custGeom>
              <a:avLst/>
              <a:gdLst>
                <a:gd name="csX0" fmla="*/ 203184 w 426002"/>
                <a:gd name="csY0" fmla="*/ 139612 h 790789"/>
                <a:gd name="csX1" fmla="*/ 273296 w 426002"/>
                <a:gd name="csY1" fmla="*/ 77340 h 790789"/>
                <a:gd name="csX2" fmla="*/ 324177 w 426002"/>
                <a:gd name="csY2" fmla="*/ 77340 h 790789"/>
                <a:gd name="csX3" fmla="*/ 371132 w 426002"/>
                <a:gd name="csY3" fmla="*/ 67162 h 790789"/>
                <a:gd name="csX4" fmla="*/ 357911 w 426002"/>
                <a:gd name="csY4" fmla="*/ 25166 h 790789"/>
                <a:gd name="csX5" fmla="*/ 296453 w 426002"/>
                <a:gd name="csY5" fmla="*/ 23242 h 790789"/>
                <a:gd name="csX6" fmla="*/ 115044 w 426002"/>
                <a:gd name="csY6" fmla="*/ 23242 h 790789"/>
                <a:gd name="csX7" fmla="*/ 93890 w 426002"/>
                <a:gd name="csY7" fmla="*/ 23322 h 790789"/>
                <a:gd name="csX8" fmla="*/ 95492 w 426002"/>
                <a:gd name="csY8" fmla="*/ 320 h 790789"/>
                <a:gd name="csX9" fmla="*/ 135235 w 426002"/>
                <a:gd name="csY9" fmla="*/ 320 h 790789"/>
                <a:gd name="csX10" fmla="*/ 305107 w 426002"/>
                <a:gd name="csY10" fmla="*/ 320 h 790789"/>
                <a:gd name="csX11" fmla="*/ 352462 w 426002"/>
                <a:gd name="csY11" fmla="*/ 401 h 790789"/>
                <a:gd name="csX12" fmla="*/ 361998 w 426002"/>
                <a:gd name="csY12" fmla="*/ 99380 h 790789"/>
                <a:gd name="csX13" fmla="*/ 333712 w 426002"/>
                <a:gd name="csY13" fmla="*/ 100982 h 790789"/>
                <a:gd name="csX14" fmla="*/ 279145 w 426002"/>
                <a:gd name="csY14" fmla="*/ 100982 h 790789"/>
                <a:gd name="csX15" fmla="*/ 225780 w 426002"/>
                <a:gd name="csY15" fmla="*/ 139693 h 790789"/>
                <a:gd name="csX16" fmla="*/ 262078 w 426002"/>
                <a:gd name="csY16" fmla="*/ 139693 h 790789"/>
                <a:gd name="csX17" fmla="*/ 283552 w 426002"/>
                <a:gd name="csY17" fmla="*/ 140173 h 790789"/>
                <a:gd name="csX18" fmla="*/ 290523 w 426002"/>
                <a:gd name="csY18" fmla="*/ 159248 h 790789"/>
                <a:gd name="csX19" fmla="*/ 262559 w 426002"/>
                <a:gd name="csY19" fmla="*/ 162774 h 790789"/>
                <a:gd name="csX20" fmla="*/ 225780 w 426002"/>
                <a:gd name="csY20" fmla="*/ 162774 h 790789"/>
                <a:gd name="csX21" fmla="*/ 225780 w 426002"/>
                <a:gd name="csY21" fmla="*/ 180566 h 790789"/>
                <a:gd name="csX22" fmla="*/ 378183 w 426002"/>
                <a:gd name="csY22" fmla="*/ 180566 h 790789"/>
                <a:gd name="csX23" fmla="*/ 425939 w 426002"/>
                <a:gd name="csY23" fmla="*/ 223444 h 790789"/>
                <a:gd name="csX24" fmla="*/ 425939 w 426002"/>
                <a:gd name="csY24" fmla="*/ 614311 h 790789"/>
                <a:gd name="csX25" fmla="*/ 397094 w 426002"/>
                <a:gd name="csY25" fmla="*/ 714973 h 790789"/>
                <a:gd name="csX26" fmla="*/ 294450 w 426002"/>
                <a:gd name="csY26" fmla="*/ 741180 h 790789"/>
                <a:gd name="csX27" fmla="*/ 257991 w 426002"/>
                <a:gd name="csY27" fmla="*/ 790790 h 790789"/>
                <a:gd name="csX28" fmla="*/ 206469 w 426002"/>
                <a:gd name="csY28" fmla="*/ 790790 h 790789"/>
                <a:gd name="csX29" fmla="*/ 165283 w 426002"/>
                <a:gd name="csY29" fmla="*/ 790790 h 790789"/>
                <a:gd name="csX30" fmla="*/ 131710 w 426002"/>
                <a:gd name="csY30" fmla="*/ 741180 h 790789"/>
                <a:gd name="csX31" fmla="*/ 81390 w 426002"/>
                <a:gd name="csY31" fmla="*/ 740058 h 790789"/>
                <a:gd name="csX32" fmla="*/ 1903 w 426002"/>
                <a:gd name="csY32" fmla="*/ 662398 h 790789"/>
                <a:gd name="csX33" fmla="*/ 381 w 426002"/>
                <a:gd name="csY33" fmla="*/ 612307 h 790789"/>
                <a:gd name="csX34" fmla="*/ 381 w 426002"/>
                <a:gd name="csY34" fmla="*/ 221441 h 790789"/>
                <a:gd name="csX35" fmla="*/ 46534 w 426002"/>
                <a:gd name="csY35" fmla="*/ 180487 h 790789"/>
                <a:gd name="csX36" fmla="*/ 202944 w 426002"/>
                <a:gd name="csY36" fmla="*/ 180487 h 790789"/>
                <a:gd name="csX37" fmla="*/ 202944 w 426002"/>
                <a:gd name="csY37" fmla="*/ 162694 h 790789"/>
                <a:gd name="csX38" fmla="*/ 161758 w 426002"/>
                <a:gd name="csY38" fmla="*/ 162694 h 790789"/>
                <a:gd name="csX39" fmla="*/ 141405 w 426002"/>
                <a:gd name="csY39" fmla="*/ 162454 h 790789"/>
                <a:gd name="csX40" fmla="*/ 140764 w 426002"/>
                <a:gd name="csY40" fmla="*/ 140093 h 790789"/>
                <a:gd name="csX41" fmla="*/ 162319 w 426002"/>
                <a:gd name="csY41" fmla="*/ 139612 h 790789"/>
                <a:gd name="csX42" fmla="*/ 202863 w 426002"/>
                <a:gd name="csY42" fmla="*/ 139612 h 790789"/>
                <a:gd name="csX43" fmla="*/ 31630 w 426002"/>
                <a:gd name="csY43" fmla="*/ 203809 h 790789"/>
                <a:gd name="csX44" fmla="*/ 23698 w 426002"/>
                <a:gd name="csY44" fmla="*/ 255422 h 790789"/>
                <a:gd name="csX45" fmla="*/ 23698 w 426002"/>
                <a:gd name="csY45" fmla="*/ 605174 h 790789"/>
                <a:gd name="csX46" fmla="*/ 193008 w 426002"/>
                <a:gd name="csY46" fmla="*/ 605174 h 790789"/>
                <a:gd name="csX47" fmla="*/ 193008 w 426002"/>
                <a:gd name="csY47" fmla="*/ 628897 h 790789"/>
                <a:gd name="csX48" fmla="*/ 23698 w 426002"/>
                <a:gd name="csY48" fmla="*/ 628897 h 790789"/>
                <a:gd name="csX49" fmla="*/ 98056 w 426002"/>
                <a:gd name="csY49" fmla="*/ 717858 h 790789"/>
                <a:gd name="csX50" fmla="*/ 149018 w 426002"/>
                <a:gd name="csY50" fmla="*/ 718098 h 790789"/>
                <a:gd name="csX51" fmla="*/ 304145 w 426002"/>
                <a:gd name="csY51" fmla="*/ 718098 h 790789"/>
                <a:gd name="csX52" fmla="*/ 359193 w 426002"/>
                <a:gd name="csY52" fmla="*/ 713049 h 790789"/>
                <a:gd name="csX53" fmla="*/ 402782 w 426002"/>
                <a:gd name="csY53" fmla="*/ 628897 h 790789"/>
                <a:gd name="csX54" fmla="*/ 263280 w 426002"/>
                <a:gd name="csY54" fmla="*/ 628897 h 790789"/>
                <a:gd name="csX55" fmla="*/ 263280 w 426002"/>
                <a:gd name="csY55" fmla="*/ 605174 h 790789"/>
                <a:gd name="csX56" fmla="*/ 402782 w 426002"/>
                <a:gd name="csY56" fmla="*/ 605174 h 790789"/>
                <a:gd name="csX57" fmla="*/ 402782 w 426002"/>
                <a:gd name="csY57" fmla="*/ 263436 h 790789"/>
                <a:gd name="csX58" fmla="*/ 402302 w 426002"/>
                <a:gd name="csY58" fmla="*/ 215830 h 790789"/>
                <a:gd name="csX59" fmla="*/ 354466 w 426002"/>
                <a:gd name="csY59" fmla="*/ 203728 h 790789"/>
                <a:gd name="csX60" fmla="*/ 57031 w 426002"/>
                <a:gd name="csY60" fmla="*/ 203728 h 790789"/>
                <a:gd name="csX61" fmla="*/ 31550 w 426002"/>
                <a:gd name="csY61" fmla="*/ 203728 h 790789"/>
                <a:gd name="csX62" fmla="*/ 155188 w 426002"/>
                <a:gd name="csY62" fmla="*/ 741180 h 790789"/>
                <a:gd name="csX63" fmla="*/ 155188 w 426002"/>
                <a:gd name="csY63" fmla="*/ 767708 h 790789"/>
                <a:gd name="csX64" fmla="*/ 271933 w 426002"/>
                <a:gd name="csY64" fmla="*/ 767708 h 790789"/>
                <a:gd name="csX65" fmla="*/ 271933 w 426002"/>
                <a:gd name="csY65" fmla="*/ 741180 h 790789"/>
                <a:gd name="csX66" fmla="*/ 155188 w 426002"/>
                <a:gd name="csY66" fmla="*/ 741180 h 79078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Lst>
              <a:rect l="l" t="t" r="r" b="b"/>
              <a:pathLst>
                <a:path w="426002" h="790789">
                  <a:moveTo>
                    <a:pt x="203184" y="139612"/>
                  </a:moveTo>
                  <a:cubicBezTo>
                    <a:pt x="202463" y="88240"/>
                    <a:pt x="224979" y="77340"/>
                    <a:pt x="273296" y="77340"/>
                  </a:cubicBezTo>
                  <a:lnTo>
                    <a:pt x="324177" y="77340"/>
                  </a:lnTo>
                  <a:cubicBezTo>
                    <a:pt x="339722" y="77340"/>
                    <a:pt x="359994" y="80786"/>
                    <a:pt x="371132" y="67162"/>
                  </a:cubicBezTo>
                  <a:cubicBezTo>
                    <a:pt x="382991" y="52575"/>
                    <a:pt x="375459" y="30856"/>
                    <a:pt x="357911" y="25166"/>
                  </a:cubicBezTo>
                  <a:cubicBezTo>
                    <a:pt x="346853" y="21559"/>
                    <a:pt x="310315" y="23242"/>
                    <a:pt x="296453" y="23242"/>
                  </a:cubicBezTo>
                  <a:lnTo>
                    <a:pt x="115044" y="23242"/>
                  </a:lnTo>
                  <a:cubicBezTo>
                    <a:pt x="108072" y="23242"/>
                    <a:pt x="100781" y="23803"/>
                    <a:pt x="93890" y="23322"/>
                  </a:cubicBezTo>
                  <a:cubicBezTo>
                    <a:pt x="78345" y="22200"/>
                    <a:pt x="78906" y="1282"/>
                    <a:pt x="95492" y="320"/>
                  </a:cubicBezTo>
                  <a:cubicBezTo>
                    <a:pt x="108553" y="-401"/>
                    <a:pt x="122095" y="320"/>
                    <a:pt x="135235" y="320"/>
                  </a:cubicBezTo>
                  <a:lnTo>
                    <a:pt x="305107" y="320"/>
                  </a:lnTo>
                  <a:cubicBezTo>
                    <a:pt x="320812" y="320"/>
                    <a:pt x="336837" y="-320"/>
                    <a:pt x="352462" y="401"/>
                  </a:cubicBezTo>
                  <a:cubicBezTo>
                    <a:pt x="409113" y="3126"/>
                    <a:pt x="417446" y="85434"/>
                    <a:pt x="361998" y="99380"/>
                  </a:cubicBezTo>
                  <a:cubicBezTo>
                    <a:pt x="352943" y="101704"/>
                    <a:pt x="343007" y="100982"/>
                    <a:pt x="333712" y="100982"/>
                  </a:cubicBezTo>
                  <a:lnTo>
                    <a:pt x="279145" y="100982"/>
                  </a:lnTo>
                  <a:cubicBezTo>
                    <a:pt x="242607" y="100902"/>
                    <a:pt x="226341" y="97216"/>
                    <a:pt x="225780" y="139693"/>
                  </a:cubicBezTo>
                  <a:lnTo>
                    <a:pt x="262078" y="139693"/>
                  </a:lnTo>
                  <a:cubicBezTo>
                    <a:pt x="269049" y="139693"/>
                    <a:pt x="276661" y="139132"/>
                    <a:pt x="283552" y="140173"/>
                  </a:cubicBezTo>
                  <a:cubicBezTo>
                    <a:pt x="292687" y="141536"/>
                    <a:pt x="297574" y="152115"/>
                    <a:pt x="290523" y="159248"/>
                  </a:cubicBezTo>
                  <a:cubicBezTo>
                    <a:pt x="284915" y="164938"/>
                    <a:pt x="269690" y="162774"/>
                    <a:pt x="262559" y="162774"/>
                  </a:cubicBezTo>
                  <a:lnTo>
                    <a:pt x="225780" y="162774"/>
                  </a:lnTo>
                  <a:cubicBezTo>
                    <a:pt x="225780" y="162774"/>
                    <a:pt x="225780" y="180566"/>
                    <a:pt x="225780" y="180566"/>
                  </a:cubicBezTo>
                  <a:lnTo>
                    <a:pt x="378183" y="180566"/>
                  </a:lnTo>
                  <a:cubicBezTo>
                    <a:pt x="410875" y="180246"/>
                    <a:pt x="425859" y="189062"/>
                    <a:pt x="425939" y="223444"/>
                  </a:cubicBezTo>
                  <a:lnTo>
                    <a:pt x="425939" y="614311"/>
                  </a:lnTo>
                  <a:cubicBezTo>
                    <a:pt x="425939" y="655105"/>
                    <a:pt x="428744" y="683316"/>
                    <a:pt x="397094" y="714973"/>
                  </a:cubicBezTo>
                  <a:cubicBezTo>
                    <a:pt x="366725" y="745348"/>
                    <a:pt x="333392" y="741260"/>
                    <a:pt x="294450" y="741180"/>
                  </a:cubicBezTo>
                  <a:cubicBezTo>
                    <a:pt x="293648" y="784298"/>
                    <a:pt x="305427" y="790790"/>
                    <a:pt x="257991" y="790790"/>
                  </a:cubicBezTo>
                  <a:lnTo>
                    <a:pt x="206469" y="790790"/>
                  </a:lnTo>
                  <a:cubicBezTo>
                    <a:pt x="206469" y="790790"/>
                    <a:pt x="165283" y="790790"/>
                    <a:pt x="165283" y="790790"/>
                  </a:cubicBezTo>
                  <a:cubicBezTo>
                    <a:pt x="121854" y="790790"/>
                    <a:pt x="131630" y="782295"/>
                    <a:pt x="131710" y="741180"/>
                  </a:cubicBezTo>
                  <a:cubicBezTo>
                    <a:pt x="115444" y="742062"/>
                    <a:pt x="97496" y="742543"/>
                    <a:pt x="81390" y="740058"/>
                  </a:cubicBezTo>
                  <a:cubicBezTo>
                    <a:pt x="41967" y="733887"/>
                    <a:pt x="9275" y="701429"/>
                    <a:pt x="1903" y="662398"/>
                  </a:cubicBezTo>
                  <a:cubicBezTo>
                    <a:pt x="-1142" y="646369"/>
                    <a:pt x="381" y="628577"/>
                    <a:pt x="381" y="612307"/>
                  </a:cubicBezTo>
                  <a:lnTo>
                    <a:pt x="381" y="221441"/>
                  </a:lnTo>
                  <a:cubicBezTo>
                    <a:pt x="220" y="185696"/>
                    <a:pt x="14002" y="180406"/>
                    <a:pt x="46534" y="180487"/>
                  </a:cubicBezTo>
                  <a:lnTo>
                    <a:pt x="202944" y="180487"/>
                  </a:lnTo>
                  <a:cubicBezTo>
                    <a:pt x="202944" y="180487"/>
                    <a:pt x="202944" y="162694"/>
                    <a:pt x="202944" y="162694"/>
                  </a:cubicBezTo>
                  <a:lnTo>
                    <a:pt x="161758" y="162694"/>
                  </a:lnTo>
                  <a:cubicBezTo>
                    <a:pt x="155348" y="162774"/>
                    <a:pt x="147656" y="163576"/>
                    <a:pt x="141405" y="162454"/>
                  </a:cubicBezTo>
                  <a:cubicBezTo>
                    <a:pt x="129466" y="160210"/>
                    <a:pt x="128264" y="142257"/>
                    <a:pt x="140764" y="140093"/>
                  </a:cubicBezTo>
                  <a:cubicBezTo>
                    <a:pt x="147575" y="138891"/>
                    <a:pt x="155428" y="139612"/>
                    <a:pt x="162319" y="139612"/>
                  </a:cubicBezTo>
                  <a:lnTo>
                    <a:pt x="202863" y="139612"/>
                  </a:lnTo>
                  <a:close/>
                  <a:moveTo>
                    <a:pt x="31630" y="203809"/>
                  </a:moveTo>
                  <a:cubicBezTo>
                    <a:pt x="18569" y="207174"/>
                    <a:pt x="23778" y="243961"/>
                    <a:pt x="23698" y="255422"/>
                  </a:cubicBezTo>
                  <a:lnTo>
                    <a:pt x="23698" y="605174"/>
                  </a:lnTo>
                  <a:cubicBezTo>
                    <a:pt x="23698" y="605174"/>
                    <a:pt x="193008" y="605174"/>
                    <a:pt x="193008" y="605174"/>
                  </a:cubicBezTo>
                  <a:lnTo>
                    <a:pt x="193008" y="628897"/>
                  </a:lnTo>
                  <a:lnTo>
                    <a:pt x="23698" y="628897"/>
                  </a:lnTo>
                  <a:cubicBezTo>
                    <a:pt x="21775" y="677866"/>
                    <a:pt x="46294" y="715855"/>
                    <a:pt x="98056" y="717858"/>
                  </a:cubicBezTo>
                  <a:cubicBezTo>
                    <a:pt x="114963" y="718500"/>
                    <a:pt x="132031" y="718098"/>
                    <a:pt x="149018" y="718098"/>
                  </a:cubicBezTo>
                  <a:lnTo>
                    <a:pt x="304145" y="718098"/>
                  </a:lnTo>
                  <a:cubicBezTo>
                    <a:pt x="322895" y="718098"/>
                    <a:pt x="341405" y="719942"/>
                    <a:pt x="359193" y="713049"/>
                  </a:cubicBezTo>
                  <a:cubicBezTo>
                    <a:pt x="398696" y="695418"/>
                    <a:pt x="403023" y="666886"/>
                    <a:pt x="402782" y="628897"/>
                  </a:cubicBezTo>
                  <a:lnTo>
                    <a:pt x="263280" y="628897"/>
                  </a:lnTo>
                  <a:cubicBezTo>
                    <a:pt x="263200" y="620963"/>
                    <a:pt x="263120" y="613029"/>
                    <a:pt x="263280" y="605174"/>
                  </a:cubicBezTo>
                  <a:lnTo>
                    <a:pt x="402782" y="605174"/>
                  </a:lnTo>
                  <a:lnTo>
                    <a:pt x="402782" y="263436"/>
                  </a:lnTo>
                  <a:cubicBezTo>
                    <a:pt x="402782" y="247648"/>
                    <a:pt x="403424" y="231619"/>
                    <a:pt x="402302" y="215830"/>
                  </a:cubicBezTo>
                  <a:cubicBezTo>
                    <a:pt x="400940" y="197156"/>
                    <a:pt x="369289" y="203728"/>
                    <a:pt x="354466" y="203728"/>
                  </a:cubicBezTo>
                  <a:lnTo>
                    <a:pt x="57031" y="203728"/>
                  </a:lnTo>
                  <a:cubicBezTo>
                    <a:pt x="48617" y="203728"/>
                    <a:pt x="39964" y="202847"/>
                    <a:pt x="31550" y="203728"/>
                  </a:cubicBezTo>
                  <a:close/>
                  <a:moveTo>
                    <a:pt x="155188" y="741180"/>
                  </a:moveTo>
                  <a:lnTo>
                    <a:pt x="155188" y="767708"/>
                  </a:lnTo>
                  <a:lnTo>
                    <a:pt x="271933" y="767708"/>
                  </a:lnTo>
                  <a:lnTo>
                    <a:pt x="271933" y="741180"/>
                  </a:lnTo>
                  <a:lnTo>
                    <a:pt x="155188" y="741180"/>
                  </a:lnTo>
                  <a:close/>
                </a:path>
              </a:pathLst>
            </a:custGeom>
            <a:solidFill>
              <a:srgbClr val="213C83"/>
            </a:solidFill>
            <a:ln w="8013" cap="flat">
              <a:noFill/>
              <a:prstDash val="solid"/>
              <a:miter/>
            </a:ln>
          </p:spPr>
          <p:txBody>
            <a:bodyPr/>
            <a:lstStyle/>
            <a:p>
              <a:endParaRPr lang="en-SA"/>
            </a:p>
          </p:txBody>
        </p:sp>
        <p:sp>
          <p:nvSpPr>
            <p:cNvPr id="272" name="Freeform 271">
              <a:extLst>
                <a:ext uri="{FF2B5EF4-FFF2-40B4-BE49-F238E27FC236}">
                  <a16:creationId xmlns:a16="http://schemas.microsoft.com/office/drawing/2014/main" id="{24C65FC4-0CE9-CE07-FB47-39DB1D0CED78}"/>
                </a:ext>
              </a:extLst>
            </p:cNvPr>
            <p:cNvSpPr/>
            <p:nvPr/>
          </p:nvSpPr>
          <p:spPr>
            <a:xfrm>
              <a:off x="7655019" y="5149550"/>
              <a:ext cx="333558" cy="24356"/>
            </a:xfrm>
            <a:custGeom>
              <a:avLst/>
              <a:gdLst>
                <a:gd name="csX0" fmla="*/ 7675 w 333558"/>
                <a:gd name="csY0" fmla="*/ 723 h 24356"/>
                <a:gd name="csX1" fmla="*/ 288363 w 333558"/>
                <a:gd name="csY1" fmla="*/ 723 h 24356"/>
                <a:gd name="csX2" fmla="*/ 328988 w 333558"/>
                <a:gd name="csY2" fmla="*/ 3127 h 24356"/>
                <a:gd name="csX3" fmla="*/ 320574 w 333558"/>
                <a:gd name="csY3" fmla="*/ 23965 h 24356"/>
                <a:gd name="csX4" fmla="*/ 43652 w 333558"/>
                <a:gd name="csY4" fmla="*/ 23965 h 24356"/>
                <a:gd name="csX5" fmla="*/ 11441 w 333558"/>
                <a:gd name="csY5" fmla="*/ 23965 h 24356"/>
                <a:gd name="csX6" fmla="*/ 7675 w 333558"/>
                <a:gd name="csY6" fmla="*/ 723 h 24356"/>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333558" h="24356">
                  <a:moveTo>
                    <a:pt x="7675" y="723"/>
                  </a:moveTo>
                  <a:lnTo>
                    <a:pt x="288363" y="723"/>
                  </a:lnTo>
                  <a:cubicBezTo>
                    <a:pt x="296616" y="723"/>
                    <a:pt x="322577" y="-2002"/>
                    <a:pt x="328988" y="3127"/>
                  </a:cubicBezTo>
                  <a:cubicBezTo>
                    <a:pt x="338923" y="11142"/>
                    <a:pt x="331071" y="22924"/>
                    <a:pt x="320574" y="23965"/>
                  </a:cubicBezTo>
                  <a:lnTo>
                    <a:pt x="43652" y="23965"/>
                  </a:lnTo>
                  <a:cubicBezTo>
                    <a:pt x="33156" y="23965"/>
                    <a:pt x="21857" y="24847"/>
                    <a:pt x="11441" y="23965"/>
                  </a:cubicBezTo>
                  <a:cubicBezTo>
                    <a:pt x="-3543" y="22603"/>
                    <a:pt x="-2742" y="7616"/>
                    <a:pt x="7675" y="723"/>
                  </a:cubicBezTo>
                  <a:close/>
                </a:path>
              </a:pathLst>
            </a:custGeom>
            <a:solidFill>
              <a:srgbClr val="213C83"/>
            </a:solidFill>
            <a:ln w="8013" cap="flat">
              <a:noFill/>
              <a:prstDash val="solid"/>
              <a:miter/>
            </a:ln>
          </p:spPr>
          <p:txBody>
            <a:bodyPr/>
            <a:lstStyle/>
            <a:p>
              <a:endParaRPr lang="en-SA"/>
            </a:p>
          </p:txBody>
        </p:sp>
        <p:sp>
          <p:nvSpPr>
            <p:cNvPr id="273" name="Freeform 272">
              <a:extLst>
                <a:ext uri="{FF2B5EF4-FFF2-40B4-BE49-F238E27FC236}">
                  <a16:creationId xmlns:a16="http://schemas.microsoft.com/office/drawing/2014/main" id="{556229FA-59DC-7FF6-78AF-58CC223F37DF}"/>
                </a:ext>
              </a:extLst>
            </p:cNvPr>
            <p:cNvSpPr/>
            <p:nvPr/>
          </p:nvSpPr>
          <p:spPr>
            <a:xfrm>
              <a:off x="7750623" y="5264839"/>
              <a:ext cx="142499" cy="207234"/>
            </a:xfrm>
            <a:custGeom>
              <a:avLst/>
              <a:gdLst>
                <a:gd name="csX0" fmla="*/ 73848 w 142499"/>
                <a:gd name="csY0" fmla="*/ 207216 h 207234"/>
                <a:gd name="csX1" fmla="*/ 5980 w 142499"/>
                <a:gd name="csY1" fmla="*/ 164579 h 207234"/>
                <a:gd name="csX2" fmla="*/ 34586 w 142499"/>
                <a:gd name="csY2" fmla="*/ 50212 h 207234"/>
                <a:gd name="csX3" fmla="*/ 67438 w 142499"/>
                <a:gd name="csY3" fmla="*/ 121 h 207234"/>
                <a:gd name="csX4" fmla="*/ 78095 w 142499"/>
                <a:gd name="csY4" fmla="*/ 2526 h 207234"/>
                <a:gd name="csX5" fmla="*/ 137711 w 142499"/>
                <a:gd name="csY5" fmla="*/ 109359 h 207234"/>
                <a:gd name="csX6" fmla="*/ 73769 w 142499"/>
                <a:gd name="csY6" fmla="*/ 207216 h 207234"/>
                <a:gd name="csX7" fmla="*/ 71925 w 142499"/>
                <a:gd name="csY7" fmla="*/ 32019 h 207234"/>
                <a:gd name="csX8" fmla="*/ 24730 w 142499"/>
                <a:gd name="csY8" fmla="*/ 122984 h 207234"/>
                <a:gd name="csX9" fmla="*/ 71925 w 142499"/>
                <a:gd name="csY9" fmla="*/ 184054 h 207234"/>
                <a:gd name="csX10" fmla="*/ 118159 w 142499"/>
                <a:gd name="csY10" fmla="*/ 130437 h 207234"/>
                <a:gd name="csX11" fmla="*/ 71925 w 142499"/>
                <a:gd name="csY11" fmla="*/ 32099 h 20723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142499" h="207234">
                  <a:moveTo>
                    <a:pt x="73848" y="207216"/>
                  </a:moveTo>
                  <a:cubicBezTo>
                    <a:pt x="44361" y="207857"/>
                    <a:pt x="17919" y="192069"/>
                    <a:pt x="5980" y="164579"/>
                  </a:cubicBezTo>
                  <a:cubicBezTo>
                    <a:pt x="-12289" y="122503"/>
                    <a:pt x="15355" y="86037"/>
                    <a:pt x="34586" y="50212"/>
                  </a:cubicBezTo>
                  <a:cubicBezTo>
                    <a:pt x="41397" y="37549"/>
                    <a:pt x="53897" y="6052"/>
                    <a:pt x="67438" y="121"/>
                  </a:cubicBezTo>
                  <a:cubicBezTo>
                    <a:pt x="71205" y="-199"/>
                    <a:pt x="75051" y="-39"/>
                    <a:pt x="78095" y="2526"/>
                  </a:cubicBezTo>
                  <a:cubicBezTo>
                    <a:pt x="88432" y="11181"/>
                    <a:pt x="131781" y="94131"/>
                    <a:pt x="137711" y="109359"/>
                  </a:cubicBezTo>
                  <a:cubicBezTo>
                    <a:pt x="155419" y="154881"/>
                    <a:pt x="121765" y="204731"/>
                    <a:pt x="73769" y="207216"/>
                  </a:cubicBezTo>
                  <a:close/>
                  <a:moveTo>
                    <a:pt x="71925" y="32019"/>
                  </a:moveTo>
                  <a:cubicBezTo>
                    <a:pt x="63031" y="44522"/>
                    <a:pt x="29378" y="106634"/>
                    <a:pt x="24730" y="122984"/>
                  </a:cubicBezTo>
                  <a:cubicBezTo>
                    <a:pt x="15996" y="153759"/>
                    <a:pt x="40996" y="183894"/>
                    <a:pt x="71925" y="184054"/>
                  </a:cubicBezTo>
                  <a:cubicBezTo>
                    <a:pt x="99810" y="182210"/>
                    <a:pt x="120243" y="158247"/>
                    <a:pt x="118159" y="130437"/>
                  </a:cubicBezTo>
                  <a:cubicBezTo>
                    <a:pt x="117037" y="115209"/>
                    <a:pt x="81461" y="49170"/>
                    <a:pt x="71925" y="32099"/>
                  </a:cubicBezTo>
                  <a:close/>
                </a:path>
              </a:pathLst>
            </a:custGeom>
            <a:solidFill>
              <a:srgbClr val="213C83"/>
            </a:solidFill>
            <a:ln w="8013" cap="flat">
              <a:noFill/>
              <a:prstDash val="solid"/>
              <a:miter/>
            </a:ln>
          </p:spPr>
          <p:txBody>
            <a:bodyPr/>
            <a:lstStyle/>
            <a:p>
              <a:endParaRPr lang="en-SA"/>
            </a:p>
          </p:txBody>
        </p:sp>
        <p:sp>
          <p:nvSpPr>
            <p:cNvPr id="274" name="Freeform 273">
              <a:extLst>
                <a:ext uri="{FF2B5EF4-FFF2-40B4-BE49-F238E27FC236}">
                  <a16:creationId xmlns:a16="http://schemas.microsoft.com/office/drawing/2014/main" id="{FD2F656A-DE3C-9C48-DE5F-22C25DE2F73A}"/>
                </a:ext>
              </a:extLst>
            </p:cNvPr>
            <p:cNvSpPr/>
            <p:nvPr/>
          </p:nvSpPr>
          <p:spPr>
            <a:xfrm>
              <a:off x="7824436" y="5529519"/>
              <a:ext cx="22952" cy="23722"/>
            </a:xfrm>
            <a:custGeom>
              <a:avLst/>
              <a:gdLst>
                <a:gd name="csX0" fmla="*/ 35 w 22952"/>
                <a:gd name="csY0" fmla="*/ 23723 h 23722"/>
                <a:gd name="csX1" fmla="*/ 35 w 22952"/>
                <a:gd name="csY1" fmla="*/ 0 h 23722"/>
                <a:gd name="csX2" fmla="*/ 22952 w 22952"/>
                <a:gd name="csY2" fmla="*/ 0 h 23722"/>
                <a:gd name="csX3" fmla="*/ 22952 w 22952"/>
                <a:gd name="csY3" fmla="*/ 23723 h 23722"/>
                <a:gd name="csX4" fmla="*/ 35 w 22952"/>
                <a:gd name="csY4" fmla="*/ 23723 h 23722"/>
              </a:gdLst>
              <a:ahLst/>
              <a:cxnLst>
                <a:cxn ang="0">
                  <a:pos x="csX0" y="csY0"/>
                </a:cxn>
                <a:cxn ang="0">
                  <a:pos x="csX1" y="csY1"/>
                </a:cxn>
                <a:cxn ang="0">
                  <a:pos x="csX2" y="csY2"/>
                </a:cxn>
                <a:cxn ang="0">
                  <a:pos x="csX3" y="csY3"/>
                </a:cxn>
                <a:cxn ang="0">
                  <a:pos x="csX4" y="csY4"/>
                </a:cxn>
              </a:cxnLst>
              <a:rect l="l" t="t" r="r" b="b"/>
              <a:pathLst>
                <a:path w="22952" h="23722">
                  <a:moveTo>
                    <a:pt x="35" y="23723"/>
                  </a:moveTo>
                  <a:cubicBezTo>
                    <a:pt x="35" y="15788"/>
                    <a:pt x="-44" y="7934"/>
                    <a:pt x="35" y="0"/>
                  </a:cubicBezTo>
                  <a:lnTo>
                    <a:pt x="22952" y="0"/>
                  </a:lnTo>
                  <a:lnTo>
                    <a:pt x="22952" y="23723"/>
                  </a:lnTo>
                  <a:lnTo>
                    <a:pt x="35" y="23723"/>
                  </a:lnTo>
                  <a:close/>
                </a:path>
              </a:pathLst>
            </a:custGeom>
            <a:solidFill>
              <a:srgbClr val="213C83"/>
            </a:solidFill>
            <a:ln w="8013" cap="flat">
              <a:noFill/>
              <a:prstDash val="solid"/>
              <a:miter/>
            </a:ln>
          </p:spPr>
          <p:txBody>
            <a:bodyPr/>
            <a:lstStyle/>
            <a:p>
              <a:endParaRPr lang="en-SA"/>
            </a:p>
          </p:txBody>
        </p:sp>
      </p:grpSp>
      <p:grpSp>
        <p:nvGrpSpPr>
          <p:cNvPr id="275" name="Graphic 3">
            <a:extLst>
              <a:ext uri="{FF2B5EF4-FFF2-40B4-BE49-F238E27FC236}">
                <a16:creationId xmlns:a16="http://schemas.microsoft.com/office/drawing/2014/main" id="{17D66A9A-DF4A-54C6-CE4E-A983FCBBFCBE}"/>
              </a:ext>
            </a:extLst>
          </p:cNvPr>
          <p:cNvGrpSpPr/>
          <p:nvPr/>
        </p:nvGrpSpPr>
        <p:grpSpPr>
          <a:xfrm>
            <a:off x="9294245" y="914399"/>
            <a:ext cx="502104" cy="502211"/>
            <a:chOff x="8566456" y="212384"/>
            <a:chExt cx="681567" cy="681712"/>
          </a:xfrm>
          <a:solidFill>
            <a:srgbClr val="213C83"/>
          </a:solidFill>
        </p:grpSpPr>
        <p:grpSp>
          <p:nvGrpSpPr>
            <p:cNvPr id="276" name="Graphic 3">
              <a:extLst>
                <a:ext uri="{FF2B5EF4-FFF2-40B4-BE49-F238E27FC236}">
                  <a16:creationId xmlns:a16="http://schemas.microsoft.com/office/drawing/2014/main" id="{DAB122D0-24C0-C28C-F05D-2608A5D87210}"/>
                </a:ext>
              </a:extLst>
            </p:cNvPr>
            <p:cNvGrpSpPr/>
            <p:nvPr/>
          </p:nvGrpSpPr>
          <p:grpSpPr>
            <a:xfrm>
              <a:off x="8851631" y="355683"/>
              <a:ext cx="154186" cy="313286"/>
              <a:chOff x="8851631" y="355683"/>
              <a:chExt cx="154186" cy="313286"/>
            </a:xfrm>
            <a:solidFill>
              <a:srgbClr val="213C83"/>
            </a:solidFill>
          </p:grpSpPr>
          <p:sp>
            <p:nvSpPr>
              <p:cNvPr id="277" name="Freeform 276">
                <a:extLst>
                  <a:ext uri="{FF2B5EF4-FFF2-40B4-BE49-F238E27FC236}">
                    <a16:creationId xmlns:a16="http://schemas.microsoft.com/office/drawing/2014/main" id="{7E99205F-F382-31D0-9D7C-485A349C023A}"/>
                  </a:ext>
                </a:extLst>
              </p:cNvPr>
              <p:cNvSpPr/>
              <p:nvPr/>
            </p:nvSpPr>
            <p:spPr>
              <a:xfrm>
                <a:off x="8851631" y="513729"/>
                <a:ext cx="107611" cy="107554"/>
              </a:xfrm>
              <a:custGeom>
                <a:avLst/>
                <a:gdLst>
                  <a:gd name="csX0" fmla="*/ 53766 w 107611"/>
                  <a:gd name="csY0" fmla="*/ 107555 h 107554"/>
                  <a:gd name="csX1" fmla="*/ 0 w 107611"/>
                  <a:gd name="csY1" fmla="*/ 53777 h 107554"/>
                  <a:gd name="csX2" fmla="*/ 50000 w 107611"/>
                  <a:gd name="csY2" fmla="*/ 160 h 107554"/>
                  <a:gd name="csX3" fmla="*/ 53846 w 107611"/>
                  <a:gd name="csY3" fmla="*/ 0 h 107554"/>
                  <a:gd name="csX4" fmla="*/ 107612 w 107611"/>
                  <a:gd name="csY4" fmla="*/ 53777 h 107554"/>
                  <a:gd name="csX5" fmla="*/ 91266 w 107611"/>
                  <a:gd name="csY5" fmla="*/ 92407 h 107554"/>
                  <a:gd name="csX6" fmla="*/ 53926 w 107611"/>
                  <a:gd name="csY6" fmla="*/ 107555 h 107554"/>
                  <a:gd name="csX7" fmla="*/ 53766 w 107611"/>
                  <a:gd name="csY7" fmla="*/ 24043 h 107554"/>
                  <a:gd name="csX8" fmla="*/ 52003 w 107611"/>
                  <a:gd name="csY8" fmla="*/ 24043 h 107554"/>
                  <a:gd name="csX9" fmla="*/ 24038 w 107611"/>
                  <a:gd name="csY9" fmla="*/ 53697 h 107554"/>
                  <a:gd name="csX10" fmla="*/ 53766 w 107611"/>
                  <a:gd name="csY10" fmla="*/ 83431 h 107554"/>
                  <a:gd name="csX11" fmla="*/ 74439 w 107611"/>
                  <a:gd name="csY11" fmla="*/ 75096 h 107554"/>
                  <a:gd name="csX12" fmla="*/ 83494 w 107611"/>
                  <a:gd name="csY12" fmla="*/ 53697 h 107554"/>
                  <a:gd name="csX13" fmla="*/ 53766 w 107611"/>
                  <a:gd name="csY13" fmla="*/ 23963 h 10755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Lst>
                <a:rect l="l" t="t" r="r" b="b"/>
                <a:pathLst>
                  <a:path w="107611" h="107554">
                    <a:moveTo>
                      <a:pt x="53766" y="107555"/>
                    </a:moveTo>
                    <a:cubicBezTo>
                      <a:pt x="24119" y="107555"/>
                      <a:pt x="0" y="83431"/>
                      <a:pt x="0" y="53777"/>
                    </a:cubicBezTo>
                    <a:cubicBezTo>
                      <a:pt x="0" y="25646"/>
                      <a:pt x="21955" y="2084"/>
                      <a:pt x="50000" y="160"/>
                    </a:cubicBezTo>
                    <a:cubicBezTo>
                      <a:pt x="50962" y="80"/>
                      <a:pt x="52404" y="0"/>
                      <a:pt x="53846" y="0"/>
                    </a:cubicBezTo>
                    <a:cubicBezTo>
                      <a:pt x="83494" y="0"/>
                      <a:pt x="107612" y="24124"/>
                      <a:pt x="107612" y="53777"/>
                    </a:cubicBezTo>
                    <a:cubicBezTo>
                      <a:pt x="107612" y="68444"/>
                      <a:pt x="101762" y="82149"/>
                      <a:pt x="91266" y="92407"/>
                    </a:cubicBezTo>
                    <a:cubicBezTo>
                      <a:pt x="81170" y="102185"/>
                      <a:pt x="67869" y="107555"/>
                      <a:pt x="53926" y="107555"/>
                    </a:cubicBezTo>
                    <a:close/>
                    <a:moveTo>
                      <a:pt x="53766" y="24043"/>
                    </a:moveTo>
                    <a:cubicBezTo>
                      <a:pt x="53205" y="24043"/>
                      <a:pt x="52564" y="24043"/>
                      <a:pt x="52003" y="24043"/>
                    </a:cubicBezTo>
                    <a:cubicBezTo>
                      <a:pt x="36138" y="25166"/>
                      <a:pt x="24038" y="38149"/>
                      <a:pt x="24038" y="53697"/>
                    </a:cubicBezTo>
                    <a:cubicBezTo>
                      <a:pt x="24038" y="70127"/>
                      <a:pt x="37420" y="83431"/>
                      <a:pt x="53766" y="83431"/>
                    </a:cubicBezTo>
                    <a:cubicBezTo>
                      <a:pt x="61538" y="83431"/>
                      <a:pt x="68830" y="80466"/>
                      <a:pt x="74439" y="75096"/>
                    </a:cubicBezTo>
                    <a:cubicBezTo>
                      <a:pt x="80288" y="69406"/>
                      <a:pt x="83494" y="61792"/>
                      <a:pt x="83494" y="53697"/>
                    </a:cubicBezTo>
                    <a:cubicBezTo>
                      <a:pt x="83494" y="37267"/>
                      <a:pt x="70192" y="23963"/>
                      <a:pt x="53766" y="23963"/>
                    </a:cubicBezTo>
                    <a:close/>
                  </a:path>
                </a:pathLst>
              </a:custGeom>
              <a:solidFill>
                <a:srgbClr val="213C83"/>
              </a:solidFill>
              <a:ln w="8013" cap="flat">
                <a:noFill/>
                <a:prstDash val="solid"/>
                <a:miter/>
              </a:ln>
            </p:spPr>
            <p:txBody>
              <a:bodyPr/>
              <a:lstStyle/>
              <a:p>
                <a:endParaRPr lang="en-SA"/>
              </a:p>
            </p:txBody>
          </p:sp>
          <p:sp>
            <p:nvSpPr>
              <p:cNvPr id="278" name="Freeform 277">
                <a:extLst>
                  <a:ext uri="{FF2B5EF4-FFF2-40B4-BE49-F238E27FC236}">
                    <a16:creationId xmlns:a16="http://schemas.microsoft.com/office/drawing/2014/main" id="{BECEB0AE-C294-FA36-3EB9-3982B451698F}"/>
                  </a:ext>
                </a:extLst>
              </p:cNvPr>
              <p:cNvSpPr/>
              <p:nvPr/>
            </p:nvSpPr>
            <p:spPr>
              <a:xfrm>
                <a:off x="8890333" y="355683"/>
                <a:ext cx="24038" cy="182249"/>
              </a:xfrm>
              <a:custGeom>
                <a:avLst/>
                <a:gdLst>
                  <a:gd name="csX0" fmla="*/ 12019 w 24038"/>
                  <a:gd name="csY0" fmla="*/ 182250 h 182249"/>
                  <a:gd name="csX1" fmla="*/ 0 w 24038"/>
                  <a:gd name="csY1" fmla="*/ 170228 h 182249"/>
                  <a:gd name="csX2" fmla="*/ 0 w 24038"/>
                  <a:gd name="csY2" fmla="*/ 12022 h 182249"/>
                  <a:gd name="csX3" fmla="*/ 12019 w 24038"/>
                  <a:gd name="csY3" fmla="*/ 0 h 182249"/>
                  <a:gd name="csX4" fmla="*/ 24038 w 24038"/>
                  <a:gd name="csY4" fmla="*/ 12022 h 182249"/>
                  <a:gd name="csX5" fmla="*/ 24038 w 24038"/>
                  <a:gd name="csY5" fmla="*/ 170228 h 182249"/>
                  <a:gd name="csX6" fmla="*/ 12019 w 24038"/>
                  <a:gd name="csY6" fmla="*/ 182250 h 182249"/>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24038" h="182249">
                    <a:moveTo>
                      <a:pt x="12019" y="182250"/>
                    </a:moveTo>
                    <a:cubicBezTo>
                      <a:pt x="5368" y="182250"/>
                      <a:pt x="0" y="176880"/>
                      <a:pt x="0" y="170228"/>
                    </a:cubicBezTo>
                    <a:lnTo>
                      <a:pt x="0" y="12022"/>
                    </a:lnTo>
                    <a:cubicBezTo>
                      <a:pt x="0" y="5370"/>
                      <a:pt x="5368" y="0"/>
                      <a:pt x="12019" y="0"/>
                    </a:cubicBezTo>
                    <a:cubicBezTo>
                      <a:pt x="18670" y="0"/>
                      <a:pt x="24038" y="5370"/>
                      <a:pt x="24038" y="12022"/>
                    </a:cubicBezTo>
                    <a:lnTo>
                      <a:pt x="24038" y="170228"/>
                    </a:lnTo>
                    <a:cubicBezTo>
                      <a:pt x="24038" y="176880"/>
                      <a:pt x="18670" y="182250"/>
                      <a:pt x="12019" y="182250"/>
                    </a:cubicBezTo>
                    <a:close/>
                  </a:path>
                </a:pathLst>
              </a:custGeom>
              <a:solidFill>
                <a:srgbClr val="213C83"/>
              </a:solidFill>
              <a:ln w="8013" cap="flat">
                <a:noFill/>
                <a:prstDash val="solid"/>
                <a:miter/>
              </a:ln>
            </p:spPr>
            <p:txBody>
              <a:bodyPr/>
              <a:lstStyle/>
              <a:p>
                <a:endParaRPr lang="en-SA"/>
              </a:p>
            </p:txBody>
          </p:sp>
          <p:sp>
            <p:nvSpPr>
              <p:cNvPr id="279" name="Freeform 278">
                <a:extLst>
                  <a:ext uri="{FF2B5EF4-FFF2-40B4-BE49-F238E27FC236}">
                    <a16:creationId xmlns:a16="http://schemas.microsoft.com/office/drawing/2014/main" id="{8B47CD89-073E-9CF5-E702-3D7B53B685C5}"/>
                  </a:ext>
                </a:extLst>
              </p:cNvPr>
              <p:cNvSpPr/>
              <p:nvPr/>
            </p:nvSpPr>
            <p:spPr>
              <a:xfrm>
                <a:off x="8922284" y="585439"/>
                <a:ext cx="83533" cy="83531"/>
              </a:xfrm>
              <a:custGeom>
                <a:avLst/>
                <a:gdLst>
                  <a:gd name="csX0" fmla="*/ 71494 w 83533"/>
                  <a:gd name="csY0" fmla="*/ 83531 h 83531"/>
                  <a:gd name="csX1" fmla="*/ 63000 w 83533"/>
                  <a:gd name="csY1" fmla="*/ 80005 h 83531"/>
                  <a:gd name="csX2" fmla="*/ 3545 w 83533"/>
                  <a:gd name="csY2" fmla="*/ 20537 h 83531"/>
                  <a:gd name="csX3" fmla="*/ 3545 w 83533"/>
                  <a:gd name="csY3" fmla="*/ 3546 h 83531"/>
                  <a:gd name="csX4" fmla="*/ 20533 w 83533"/>
                  <a:gd name="csY4" fmla="*/ 3546 h 83531"/>
                  <a:gd name="csX5" fmla="*/ 79988 w 83533"/>
                  <a:gd name="csY5" fmla="*/ 63014 h 83531"/>
                  <a:gd name="csX6" fmla="*/ 79988 w 83533"/>
                  <a:gd name="csY6" fmla="*/ 80005 h 83531"/>
                  <a:gd name="csX7" fmla="*/ 71494 w 83533"/>
                  <a:gd name="csY7" fmla="*/ 83531 h 8353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83533" h="83531">
                    <a:moveTo>
                      <a:pt x="71494" y="83531"/>
                    </a:moveTo>
                    <a:cubicBezTo>
                      <a:pt x="68449" y="83531"/>
                      <a:pt x="65324" y="82329"/>
                      <a:pt x="63000" y="80005"/>
                    </a:cubicBezTo>
                    <a:lnTo>
                      <a:pt x="3545" y="20537"/>
                    </a:lnTo>
                    <a:cubicBezTo>
                      <a:pt x="-1182" y="15809"/>
                      <a:pt x="-1182" y="8195"/>
                      <a:pt x="3545" y="3546"/>
                    </a:cubicBezTo>
                    <a:cubicBezTo>
                      <a:pt x="8273" y="-1182"/>
                      <a:pt x="15885" y="-1182"/>
                      <a:pt x="20533" y="3546"/>
                    </a:cubicBezTo>
                    <a:lnTo>
                      <a:pt x="79988" y="63014"/>
                    </a:lnTo>
                    <a:cubicBezTo>
                      <a:pt x="84715" y="67742"/>
                      <a:pt x="84715" y="75356"/>
                      <a:pt x="79988" y="80005"/>
                    </a:cubicBezTo>
                    <a:cubicBezTo>
                      <a:pt x="77664" y="82329"/>
                      <a:pt x="74539" y="83531"/>
                      <a:pt x="71494" y="83531"/>
                    </a:cubicBezTo>
                    <a:close/>
                  </a:path>
                </a:pathLst>
              </a:custGeom>
              <a:solidFill>
                <a:srgbClr val="213C83"/>
              </a:solidFill>
              <a:ln w="8013" cap="flat">
                <a:noFill/>
                <a:prstDash val="solid"/>
                <a:miter/>
              </a:ln>
            </p:spPr>
            <p:txBody>
              <a:bodyPr/>
              <a:lstStyle/>
              <a:p>
                <a:endParaRPr lang="en-SA"/>
              </a:p>
            </p:txBody>
          </p:sp>
        </p:grpSp>
        <p:grpSp>
          <p:nvGrpSpPr>
            <p:cNvPr id="280" name="Graphic 3">
              <a:extLst>
                <a:ext uri="{FF2B5EF4-FFF2-40B4-BE49-F238E27FC236}">
                  <a16:creationId xmlns:a16="http://schemas.microsoft.com/office/drawing/2014/main" id="{B897B55B-1F6E-31BF-89B5-6F9354146BF4}"/>
                </a:ext>
              </a:extLst>
            </p:cNvPr>
            <p:cNvGrpSpPr/>
            <p:nvPr/>
          </p:nvGrpSpPr>
          <p:grpSpPr>
            <a:xfrm>
              <a:off x="8566456" y="212384"/>
              <a:ext cx="681567" cy="681712"/>
              <a:chOff x="8566456" y="212384"/>
              <a:chExt cx="681567" cy="681712"/>
            </a:xfrm>
            <a:solidFill>
              <a:srgbClr val="213C83"/>
            </a:solidFill>
          </p:grpSpPr>
          <p:sp>
            <p:nvSpPr>
              <p:cNvPr id="281" name="Freeform 280">
                <a:extLst>
                  <a:ext uri="{FF2B5EF4-FFF2-40B4-BE49-F238E27FC236}">
                    <a16:creationId xmlns:a16="http://schemas.microsoft.com/office/drawing/2014/main" id="{807C7608-2930-F073-F058-895B1DFB494A}"/>
                  </a:ext>
                </a:extLst>
              </p:cNvPr>
              <p:cNvSpPr/>
              <p:nvPr/>
            </p:nvSpPr>
            <p:spPr>
              <a:xfrm>
                <a:off x="8566456" y="212384"/>
                <a:ext cx="681567" cy="681712"/>
              </a:xfrm>
              <a:custGeom>
                <a:avLst/>
                <a:gdLst>
                  <a:gd name="csX0" fmla="*/ 340783 w 681567"/>
                  <a:gd name="csY0" fmla="*/ 681713 h 681712"/>
                  <a:gd name="csX1" fmla="*/ 0 w 681567"/>
                  <a:gd name="csY1" fmla="*/ 340856 h 681712"/>
                  <a:gd name="csX2" fmla="*/ 340783 w 681567"/>
                  <a:gd name="csY2" fmla="*/ 0 h 681712"/>
                  <a:gd name="csX3" fmla="*/ 681567 w 681567"/>
                  <a:gd name="csY3" fmla="*/ 340856 h 681712"/>
                  <a:gd name="csX4" fmla="*/ 340783 w 681567"/>
                  <a:gd name="csY4" fmla="*/ 681713 h 681712"/>
                  <a:gd name="csX5" fmla="*/ 340783 w 681567"/>
                  <a:gd name="csY5" fmla="*/ 23963 h 681712"/>
                  <a:gd name="csX6" fmla="*/ 24038 w 681567"/>
                  <a:gd name="csY6" fmla="*/ 340776 h 681712"/>
                  <a:gd name="csX7" fmla="*/ 340783 w 681567"/>
                  <a:gd name="csY7" fmla="*/ 657589 h 681712"/>
                  <a:gd name="csX8" fmla="*/ 657529 w 681567"/>
                  <a:gd name="csY8" fmla="*/ 340776 h 681712"/>
                  <a:gd name="csX9" fmla="*/ 340783 w 681567"/>
                  <a:gd name="csY9" fmla="*/ 23963 h 68171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Lst>
                <a:rect l="l" t="t" r="r" b="b"/>
                <a:pathLst>
                  <a:path w="681567" h="681712">
                    <a:moveTo>
                      <a:pt x="340783" y="681713"/>
                    </a:moveTo>
                    <a:cubicBezTo>
                      <a:pt x="152884" y="681713"/>
                      <a:pt x="0" y="528796"/>
                      <a:pt x="0" y="340856"/>
                    </a:cubicBezTo>
                    <a:cubicBezTo>
                      <a:pt x="0" y="152917"/>
                      <a:pt x="152884" y="0"/>
                      <a:pt x="340783" y="0"/>
                    </a:cubicBezTo>
                    <a:cubicBezTo>
                      <a:pt x="528683" y="0"/>
                      <a:pt x="681567" y="152917"/>
                      <a:pt x="681567" y="340856"/>
                    </a:cubicBezTo>
                    <a:cubicBezTo>
                      <a:pt x="681567" y="528796"/>
                      <a:pt x="528683" y="681713"/>
                      <a:pt x="340783" y="681713"/>
                    </a:cubicBezTo>
                    <a:close/>
                    <a:moveTo>
                      <a:pt x="340783" y="23963"/>
                    </a:moveTo>
                    <a:cubicBezTo>
                      <a:pt x="166105" y="23963"/>
                      <a:pt x="24038" y="166060"/>
                      <a:pt x="24038" y="340776"/>
                    </a:cubicBezTo>
                    <a:cubicBezTo>
                      <a:pt x="24038" y="515492"/>
                      <a:pt x="166105" y="657589"/>
                      <a:pt x="340783" y="657589"/>
                    </a:cubicBezTo>
                    <a:cubicBezTo>
                      <a:pt x="515463" y="657589"/>
                      <a:pt x="657529" y="515492"/>
                      <a:pt x="657529" y="340776"/>
                    </a:cubicBezTo>
                    <a:cubicBezTo>
                      <a:pt x="657529" y="166060"/>
                      <a:pt x="515463" y="23963"/>
                      <a:pt x="340783" y="23963"/>
                    </a:cubicBezTo>
                    <a:close/>
                  </a:path>
                </a:pathLst>
              </a:custGeom>
              <a:solidFill>
                <a:srgbClr val="213C83"/>
              </a:solidFill>
              <a:ln w="8013" cap="flat">
                <a:noFill/>
                <a:prstDash val="solid"/>
                <a:miter/>
              </a:ln>
            </p:spPr>
            <p:txBody>
              <a:bodyPr/>
              <a:lstStyle/>
              <a:p>
                <a:endParaRPr lang="en-SA"/>
              </a:p>
            </p:txBody>
          </p:sp>
          <p:sp>
            <p:nvSpPr>
              <p:cNvPr id="282" name="Oval 281">
                <a:extLst>
                  <a:ext uri="{FF2B5EF4-FFF2-40B4-BE49-F238E27FC236}">
                    <a16:creationId xmlns:a16="http://schemas.microsoft.com/office/drawing/2014/main" id="{003F3787-34FD-7083-3833-D95E786F2597}"/>
                  </a:ext>
                </a:extLst>
              </p:cNvPr>
              <p:cNvSpPr/>
              <p:nvPr/>
            </p:nvSpPr>
            <p:spPr>
              <a:xfrm>
                <a:off x="8891454" y="255983"/>
                <a:ext cx="31570" cy="31577"/>
              </a:xfrm>
              <a:prstGeom prst="ellipse">
                <a:avLst/>
              </a:prstGeom>
              <a:solidFill>
                <a:srgbClr val="213C83"/>
              </a:solidFill>
              <a:ln w="8013" cap="flat">
                <a:noFill/>
                <a:prstDash val="solid"/>
                <a:miter/>
              </a:ln>
            </p:spPr>
            <p:txBody>
              <a:bodyPr/>
              <a:lstStyle/>
              <a:p>
                <a:endParaRPr lang="en-SA"/>
              </a:p>
            </p:txBody>
          </p:sp>
          <p:sp>
            <p:nvSpPr>
              <p:cNvPr id="283" name="Oval 282">
                <a:extLst>
                  <a:ext uri="{FF2B5EF4-FFF2-40B4-BE49-F238E27FC236}">
                    <a16:creationId xmlns:a16="http://schemas.microsoft.com/office/drawing/2014/main" id="{56ECD19D-48C9-1F1E-6AA2-591F629E474D}"/>
                  </a:ext>
                </a:extLst>
              </p:cNvPr>
              <p:cNvSpPr/>
              <p:nvPr/>
            </p:nvSpPr>
            <p:spPr>
              <a:xfrm>
                <a:off x="9090332" y="338452"/>
                <a:ext cx="31570" cy="31577"/>
              </a:xfrm>
              <a:prstGeom prst="ellipse">
                <a:avLst/>
              </a:prstGeom>
              <a:solidFill>
                <a:srgbClr val="213C83"/>
              </a:solidFill>
              <a:ln w="8013" cap="flat">
                <a:noFill/>
                <a:prstDash val="solid"/>
                <a:miter/>
              </a:ln>
            </p:spPr>
            <p:txBody>
              <a:bodyPr/>
              <a:lstStyle/>
              <a:p>
                <a:endParaRPr lang="en-SA"/>
              </a:p>
            </p:txBody>
          </p:sp>
          <p:sp>
            <p:nvSpPr>
              <p:cNvPr id="284" name="Oval 283">
                <a:extLst>
                  <a:ext uri="{FF2B5EF4-FFF2-40B4-BE49-F238E27FC236}">
                    <a16:creationId xmlns:a16="http://schemas.microsoft.com/office/drawing/2014/main" id="{1AAEA82F-2B46-ED68-582A-09B14DFEDDA3}"/>
                  </a:ext>
                </a:extLst>
              </p:cNvPr>
              <p:cNvSpPr/>
              <p:nvPr/>
            </p:nvSpPr>
            <p:spPr>
              <a:xfrm>
                <a:off x="9172783" y="537372"/>
                <a:ext cx="31570" cy="31577"/>
              </a:xfrm>
              <a:prstGeom prst="ellipse">
                <a:avLst/>
              </a:prstGeom>
              <a:solidFill>
                <a:srgbClr val="213C83"/>
              </a:solidFill>
              <a:ln w="8013" cap="flat">
                <a:noFill/>
                <a:prstDash val="solid"/>
                <a:miter/>
              </a:ln>
            </p:spPr>
            <p:txBody>
              <a:bodyPr/>
              <a:lstStyle/>
              <a:p>
                <a:endParaRPr lang="en-SA"/>
              </a:p>
            </p:txBody>
          </p:sp>
          <p:sp>
            <p:nvSpPr>
              <p:cNvPr id="285" name="Oval 284">
                <a:extLst>
                  <a:ext uri="{FF2B5EF4-FFF2-40B4-BE49-F238E27FC236}">
                    <a16:creationId xmlns:a16="http://schemas.microsoft.com/office/drawing/2014/main" id="{4F4A824F-D5A3-2E1C-D7E7-02FCF38DCF54}"/>
                  </a:ext>
                </a:extLst>
              </p:cNvPr>
              <p:cNvSpPr/>
              <p:nvPr/>
            </p:nvSpPr>
            <p:spPr>
              <a:xfrm>
                <a:off x="9090332" y="736372"/>
                <a:ext cx="31570" cy="31577"/>
              </a:xfrm>
              <a:prstGeom prst="ellipse">
                <a:avLst/>
              </a:prstGeom>
              <a:solidFill>
                <a:srgbClr val="213C83"/>
              </a:solidFill>
              <a:ln w="8013" cap="flat">
                <a:noFill/>
                <a:prstDash val="solid"/>
                <a:miter/>
              </a:ln>
            </p:spPr>
            <p:txBody>
              <a:bodyPr/>
              <a:lstStyle/>
              <a:p>
                <a:endParaRPr lang="en-SA"/>
              </a:p>
            </p:txBody>
          </p:sp>
          <p:sp>
            <p:nvSpPr>
              <p:cNvPr id="286" name="Oval 285">
                <a:extLst>
                  <a:ext uri="{FF2B5EF4-FFF2-40B4-BE49-F238E27FC236}">
                    <a16:creationId xmlns:a16="http://schemas.microsoft.com/office/drawing/2014/main" id="{F096F166-6A67-B17D-57B9-E30B78930B12}"/>
                  </a:ext>
                </a:extLst>
              </p:cNvPr>
              <p:cNvSpPr/>
              <p:nvPr/>
            </p:nvSpPr>
            <p:spPr>
              <a:xfrm>
                <a:off x="8891454" y="818761"/>
                <a:ext cx="31570" cy="31577"/>
              </a:xfrm>
              <a:prstGeom prst="ellipse">
                <a:avLst/>
              </a:prstGeom>
              <a:solidFill>
                <a:srgbClr val="213C83"/>
              </a:solidFill>
              <a:ln w="8013" cap="flat">
                <a:noFill/>
                <a:prstDash val="solid"/>
                <a:miter/>
              </a:ln>
            </p:spPr>
            <p:txBody>
              <a:bodyPr/>
              <a:lstStyle/>
              <a:p>
                <a:endParaRPr lang="en-SA"/>
              </a:p>
            </p:txBody>
          </p:sp>
          <p:sp>
            <p:nvSpPr>
              <p:cNvPr id="287" name="Oval 286">
                <a:extLst>
                  <a:ext uri="{FF2B5EF4-FFF2-40B4-BE49-F238E27FC236}">
                    <a16:creationId xmlns:a16="http://schemas.microsoft.com/office/drawing/2014/main" id="{47F8E693-BD90-75F9-FD15-7D6974FBC258}"/>
                  </a:ext>
                </a:extLst>
              </p:cNvPr>
              <p:cNvSpPr/>
              <p:nvPr/>
            </p:nvSpPr>
            <p:spPr>
              <a:xfrm>
                <a:off x="8692497" y="736372"/>
                <a:ext cx="31570" cy="31577"/>
              </a:xfrm>
              <a:prstGeom prst="ellipse">
                <a:avLst/>
              </a:prstGeom>
              <a:solidFill>
                <a:srgbClr val="213C83"/>
              </a:solidFill>
              <a:ln w="8013" cap="flat">
                <a:noFill/>
                <a:prstDash val="solid"/>
                <a:miter/>
              </a:ln>
            </p:spPr>
            <p:txBody>
              <a:bodyPr/>
              <a:lstStyle/>
              <a:p>
                <a:endParaRPr lang="en-SA"/>
              </a:p>
            </p:txBody>
          </p:sp>
          <p:sp>
            <p:nvSpPr>
              <p:cNvPr id="288" name="Oval 287">
                <a:extLst>
                  <a:ext uri="{FF2B5EF4-FFF2-40B4-BE49-F238E27FC236}">
                    <a16:creationId xmlns:a16="http://schemas.microsoft.com/office/drawing/2014/main" id="{849EF30C-8B00-67DD-3FB6-96D508C177FF}"/>
                  </a:ext>
                </a:extLst>
              </p:cNvPr>
              <p:cNvSpPr/>
              <p:nvPr/>
            </p:nvSpPr>
            <p:spPr>
              <a:xfrm>
                <a:off x="8610126" y="537372"/>
                <a:ext cx="31570" cy="31577"/>
              </a:xfrm>
              <a:prstGeom prst="ellipse">
                <a:avLst/>
              </a:prstGeom>
              <a:solidFill>
                <a:srgbClr val="213C83"/>
              </a:solidFill>
              <a:ln w="8013" cap="flat">
                <a:noFill/>
                <a:prstDash val="solid"/>
                <a:miter/>
              </a:ln>
            </p:spPr>
            <p:txBody>
              <a:bodyPr/>
              <a:lstStyle/>
              <a:p>
                <a:endParaRPr lang="en-SA"/>
              </a:p>
            </p:txBody>
          </p:sp>
          <p:sp>
            <p:nvSpPr>
              <p:cNvPr id="289" name="Oval 288">
                <a:extLst>
                  <a:ext uri="{FF2B5EF4-FFF2-40B4-BE49-F238E27FC236}">
                    <a16:creationId xmlns:a16="http://schemas.microsoft.com/office/drawing/2014/main" id="{5C80A28E-F7BF-ABC5-99A3-05666614BE01}"/>
                  </a:ext>
                </a:extLst>
              </p:cNvPr>
              <p:cNvSpPr/>
              <p:nvPr/>
            </p:nvSpPr>
            <p:spPr>
              <a:xfrm>
                <a:off x="8692497" y="338452"/>
                <a:ext cx="31570" cy="31577"/>
              </a:xfrm>
              <a:prstGeom prst="ellipse">
                <a:avLst/>
              </a:prstGeom>
              <a:solidFill>
                <a:srgbClr val="213C83"/>
              </a:solidFill>
              <a:ln w="8013" cap="flat">
                <a:noFill/>
                <a:prstDash val="solid"/>
                <a:miter/>
              </a:ln>
            </p:spPr>
            <p:txBody>
              <a:bodyPr/>
              <a:lstStyle/>
              <a:p>
                <a:endParaRPr lang="en-SA"/>
              </a:p>
            </p:txBody>
          </p:sp>
        </p:grpSp>
      </p:grpSp>
      <p:grpSp>
        <p:nvGrpSpPr>
          <p:cNvPr id="290" name="Graphic 3">
            <a:extLst>
              <a:ext uri="{FF2B5EF4-FFF2-40B4-BE49-F238E27FC236}">
                <a16:creationId xmlns:a16="http://schemas.microsoft.com/office/drawing/2014/main" id="{58EC3C7B-9DA1-E648-ADE5-0E94613BA23C}"/>
              </a:ext>
            </a:extLst>
          </p:cNvPr>
          <p:cNvGrpSpPr/>
          <p:nvPr/>
        </p:nvGrpSpPr>
        <p:grpSpPr>
          <a:xfrm>
            <a:off x="9335189" y="4554396"/>
            <a:ext cx="441658" cy="433073"/>
            <a:chOff x="8607401" y="3877091"/>
            <a:chExt cx="599516" cy="587863"/>
          </a:xfrm>
          <a:solidFill>
            <a:srgbClr val="213C83"/>
          </a:solidFill>
        </p:grpSpPr>
        <p:sp>
          <p:nvSpPr>
            <p:cNvPr id="291" name="Freeform 290">
              <a:extLst>
                <a:ext uri="{FF2B5EF4-FFF2-40B4-BE49-F238E27FC236}">
                  <a16:creationId xmlns:a16="http://schemas.microsoft.com/office/drawing/2014/main" id="{DE85B11F-070B-807A-3503-56B4B92A79BA}"/>
                </a:ext>
              </a:extLst>
            </p:cNvPr>
            <p:cNvSpPr/>
            <p:nvPr/>
          </p:nvSpPr>
          <p:spPr>
            <a:xfrm>
              <a:off x="8977752" y="4078976"/>
              <a:ext cx="195831" cy="24043"/>
            </a:xfrm>
            <a:custGeom>
              <a:avLst/>
              <a:gdLst>
                <a:gd name="csX0" fmla="*/ 183813 w 195831"/>
                <a:gd name="csY0" fmla="*/ 24043 h 24043"/>
                <a:gd name="csX1" fmla="*/ 12019 w 195831"/>
                <a:gd name="csY1" fmla="*/ 24043 h 24043"/>
                <a:gd name="csX2" fmla="*/ 0 w 195831"/>
                <a:gd name="csY2" fmla="*/ 12022 h 24043"/>
                <a:gd name="csX3" fmla="*/ 12019 w 195831"/>
                <a:gd name="csY3" fmla="*/ 0 h 24043"/>
                <a:gd name="csX4" fmla="*/ 183813 w 195831"/>
                <a:gd name="csY4" fmla="*/ 0 h 24043"/>
                <a:gd name="csX5" fmla="*/ 195832 w 195831"/>
                <a:gd name="csY5" fmla="*/ 12022 h 24043"/>
                <a:gd name="csX6" fmla="*/ 183813 w 195831"/>
                <a:gd name="csY6" fmla="*/ 24043 h 24043"/>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195831" h="24043">
                  <a:moveTo>
                    <a:pt x="183813" y="24043"/>
                  </a:moveTo>
                  <a:lnTo>
                    <a:pt x="12019" y="24043"/>
                  </a:lnTo>
                  <a:cubicBezTo>
                    <a:pt x="5368" y="24043"/>
                    <a:pt x="0" y="18674"/>
                    <a:pt x="0" y="12022"/>
                  </a:cubicBezTo>
                  <a:cubicBezTo>
                    <a:pt x="0" y="5370"/>
                    <a:pt x="5368" y="0"/>
                    <a:pt x="12019" y="0"/>
                  </a:cubicBezTo>
                  <a:lnTo>
                    <a:pt x="183813" y="0"/>
                  </a:lnTo>
                  <a:cubicBezTo>
                    <a:pt x="190464" y="0"/>
                    <a:pt x="195832" y="5370"/>
                    <a:pt x="195832" y="12022"/>
                  </a:cubicBezTo>
                  <a:cubicBezTo>
                    <a:pt x="195832" y="18674"/>
                    <a:pt x="190464" y="24043"/>
                    <a:pt x="183813" y="24043"/>
                  </a:cubicBezTo>
                  <a:close/>
                </a:path>
              </a:pathLst>
            </a:custGeom>
            <a:solidFill>
              <a:srgbClr val="213C83"/>
            </a:solidFill>
            <a:ln w="8013" cap="flat">
              <a:noFill/>
              <a:prstDash val="solid"/>
              <a:miter/>
            </a:ln>
          </p:spPr>
          <p:txBody>
            <a:bodyPr/>
            <a:lstStyle/>
            <a:p>
              <a:endParaRPr lang="en-SA"/>
            </a:p>
          </p:txBody>
        </p:sp>
        <p:sp>
          <p:nvSpPr>
            <p:cNvPr id="292" name="Freeform 291">
              <a:extLst>
                <a:ext uri="{FF2B5EF4-FFF2-40B4-BE49-F238E27FC236}">
                  <a16:creationId xmlns:a16="http://schemas.microsoft.com/office/drawing/2014/main" id="{0CF33511-867B-E73A-B4D5-1C67DCC5D97C}"/>
                </a:ext>
              </a:extLst>
            </p:cNvPr>
            <p:cNvSpPr/>
            <p:nvPr/>
          </p:nvSpPr>
          <p:spPr>
            <a:xfrm>
              <a:off x="8766295" y="4078976"/>
              <a:ext cx="182931" cy="24043"/>
            </a:xfrm>
            <a:custGeom>
              <a:avLst/>
              <a:gdLst>
                <a:gd name="csX0" fmla="*/ 170912 w 182931"/>
                <a:gd name="csY0" fmla="*/ 24043 h 24043"/>
                <a:gd name="csX1" fmla="*/ 12019 w 182931"/>
                <a:gd name="csY1" fmla="*/ 24043 h 24043"/>
                <a:gd name="csX2" fmla="*/ 0 w 182931"/>
                <a:gd name="csY2" fmla="*/ 12022 h 24043"/>
                <a:gd name="csX3" fmla="*/ 12019 w 182931"/>
                <a:gd name="csY3" fmla="*/ 0 h 24043"/>
                <a:gd name="csX4" fmla="*/ 170912 w 182931"/>
                <a:gd name="csY4" fmla="*/ 0 h 24043"/>
                <a:gd name="csX5" fmla="*/ 182932 w 182931"/>
                <a:gd name="csY5" fmla="*/ 12022 h 24043"/>
                <a:gd name="csX6" fmla="*/ 170912 w 182931"/>
                <a:gd name="csY6" fmla="*/ 24043 h 24043"/>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182931" h="24043">
                  <a:moveTo>
                    <a:pt x="170912" y="24043"/>
                  </a:moveTo>
                  <a:lnTo>
                    <a:pt x="12019" y="24043"/>
                  </a:lnTo>
                  <a:cubicBezTo>
                    <a:pt x="5368" y="24043"/>
                    <a:pt x="0" y="18674"/>
                    <a:pt x="0" y="12022"/>
                  </a:cubicBezTo>
                  <a:cubicBezTo>
                    <a:pt x="0" y="5370"/>
                    <a:pt x="5368" y="0"/>
                    <a:pt x="12019" y="0"/>
                  </a:cubicBezTo>
                  <a:lnTo>
                    <a:pt x="170912" y="0"/>
                  </a:lnTo>
                  <a:cubicBezTo>
                    <a:pt x="177563" y="0"/>
                    <a:pt x="182932" y="5370"/>
                    <a:pt x="182932" y="12022"/>
                  </a:cubicBezTo>
                  <a:cubicBezTo>
                    <a:pt x="182932" y="18674"/>
                    <a:pt x="177563" y="24043"/>
                    <a:pt x="170912" y="24043"/>
                  </a:cubicBezTo>
                  <a:close/>
                </a:path>
              </a:pathLst>
            </a:custGeom>
            <a:solidFill>
              <a:srgbClr val="213C83"/>
            </a:solidFill>
            <a:ln w="8013" cap="flat">
              <a:noFill/>
              <a:prstDash val="solid"/>
              <a:miter/>
            </a:ln>
          </p:spPr>
          <p:txBody>
            <a:bodyPr/>
            <a:lstStyle/>
            <a:p>
              <a:endParaRPr lang="en-SA"/>
            </a:p>
          </p:txBody>
        </p:sp>
        <p:sp>
          <p:nvSpPr>
            <p:cNvPr id="293" name="Freeform 292">
              <a:extLst>
                <a:ext uri="{FF2B5EF4-FFF2-40B4-BE49-F238E27FC236}">
                  <a16:creationId xmlns:a16="http://schemas.microsoft.com/office/drawing/2014/main" id="{ACF84F67-9206-8094-1E73-F3D32C38CEF6}"/>
                </a:ext>
              </a:extLst>
            </p:cNvPr>
            <p:cNvSpPr/>
            <p:nvPr/>
          </p:nvSpPr>
          <p:spPr>
            <a:xfrm>
              <a:off x="8639212" y="4078976"/>
              <a:ext cx="114903" cy="24043"/>
            </a:xfrm>
            <a:custGeom>
              <a:avLst/>
              <a:gdLst>
                <a:gd name="csX0" fmla="*/ 102884 w 114903"/>
                <a:gd name="csY0" fmla="*/ 24043 h 24043"/>
                <a:gd name="csX1" fmla="*/ 12019 w 114903"/>
                <a:gd name="csY1" fmla="*/ 24043 h 24043"/>
                <a:gd name="csX2" fmla="*/ 0 w 114903"/>
                <a:gd name="csY2" fmla="*/ 12022 h 24043"/>
                <a:gd name="csX3" fmla="*/ 12019 w 114903"/>
                <a:gd name="csY3" fmla="*/ 0 h 24043"/>
                <a:gd name="csX4" fmla="*/ 102884 w 114903"/>
                <a:gd name="csY4" fmla="*/ 0 h 24043"/>
                <a:gd name="csX5" fmla="*/ 114903 w 114903"/>
                <a:gd name="csY5" fmla="*/ 12022 h 24043"/>
                <a:gd name="csX6" fmla="*/ 102884 w 114903"/>
                <a:gd name="csY6" fmla="*/ 24043 h 24043"/>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114903" h="24043">
                  <a:moveTo>
                    <a:pt x="102884" y="24043"/>
                  </a:moveTo>
                  <a:lnTo>
                    <a:pt x="12019" y="24043"/>
                  </a:lnTo>
                  <a:cubicBezTo>
                    <a:pt x="5368" y="24043"/>
                    <a:pt x="0" y="18674"/>
                    <a:pt x="0" y="12022"/>
                  </a:cubicBezTo>
                  <a:cubicBezTo>
                    <a:pt x="0" y="5370"/>
                    <a:pt x="5368" y="0"/>
                    <a:pt x="12019" y="0"/>
                  </a:cubicBezTo>
                  <a:lnTo>
                    <a:pt x="102884" y="0"/>
                  </a:lnTo>
                  <a:cubicBezTo>
                    <a:pt x="109535" y="0"/>
                    <a:pt x="114903" y="5370"/>
                    <a:pt x="114903" y="12022"/>
                  </a:cubicBezTo>
                  <a:cubicBezTo>
                    <a:pt x="114903" y="18674"/>
                    <a:pt x="109535" y="24043"/>
                    <a:pt x="102884" y="24043"/>
                  </a:cubicBezTo>
                  <a:close/>
                </a:path>
              </a:pathLst>
            </a:custGeom>
            <a:solidFill>
              <a:srgbClr val="213C83"/>
            </a:solidFill>
            <a:ln w="8013" cap="flat">
              <a:noFill/>
              <a:prstDash val="solid"/>
              <a:miter/>
            </a:ln>
          </p:spPr>
          <p:txBody>
            <a:bodyPr/>
            <a:lstStyle/>
            <a:p>
              <a:endParaRPr lang="en-SA"/>
            </a:p>
          </p:txBody>
        </p:sp>
        <p:sp>
          <p:nvSpPr>
            <p:cNvPr id="294" name="Freeform 293">
              <a:extLst>
                <a:ext uri="{FF2B5EF4-FFF2-40B4-BE49-F238E27FC236}">
                  <a16:creationId xmlns:a16="http://schemas.microsoft.com/office/drawing/2014/main" id="{4FCCE6ED-7575-0B04-90EE-7C6D248FA399}"/>
                </a:ext>
              </a:extLst>
            </p:cNvPr>
            <p:cNvSpPr/>
            <p:nvPr/>
          </p:nvSpPr>
          <p:spPr>
            <a:xfrm>
              <a:off x="8677513" y="4198232"/>
              <a:ext cx="89102" cy="24043"/>
            </a:xfrm>
            <a:custGeom>
              <a:avLst/>
              <a:gdLst>
                <a:gd name="csX0" fmla="*/ 77083 w 89102"/>
                <a:gd name="csY0" fmla="*/ 24043 h 24043"/>
                <a:gd name="csX1" fmla="*/ 12019 w 89102"/>
                <a:gd name="csY1" fmla="*/ 24043 h 24043"/>
                <a:gd name="csX2" fmla="*/ 0 w 89102"/>
                <a:gd name="csY2" fmla="*/ 12022 h 24043"/>
                <a:gd name="csX3" fmla="*/ 12019 w 89102"/>
                <a:gd name="csY3" fmla="*/ 0 h 24043"/>
                <a:gd name="csX4" fmla="*/ 77083 w 89102"/>
                <a:gd name="csY4" fmla="*/ 0 h 24043"/>
                <a:gd name="csX5" fmla="*/ 89102 w 89102"/>
                <a:gd name="csY5" fmla="*/ 12022 h 24043"/>
                <a:gd name="csX6" fmla="*/ 77083 w 89102"/>
                <a:gd name="csY6" fmla="*/ 24043 h 24043"/>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89102" h="24043">
                  <a:moveTo>
                    <a:pt x="77083" y="24043"/>
                  </a:moveTo>
                  <a:lnTo>
                    <a:pt x="12019" y="24043"/>
                  </a:lnTo>
                  <a:cubicBezTo>
                    <a:pt x="5368" y="24043"/>
                    <a:pt x="0" y="18673"/>
                    <a:pt x="0" y="12022"/>
                  </a:cubicBezTo>
                  <a:cubicBezTo>
                    <a:pt x="0" y="5370"/>
                    <a:pt x="5368" y="0"/>
                    <a:pt x="12019" y="0"/>
                  </a:cubicBezTo>
                  <a:lnTo>
                    <a:pt x="77083" y="0"/>
                  </a:lnTo>
                  <a:cubicBezTo>
                    <a:pt x="83734" y="0"/>
                    <a:pt x="89102" y="5370"/>
                    <a:pt x="89102" y="12022"/>
                  </a:cubicBezTo>
                  <a:cubicBezTo>
                    <a:pt x="89102" y="18673"/>
                    <a:pt x="83734" y="24043"/>
                    <a:pt x="77083" y="24043"/>
                  </a:cubicBezTo>
                  <a:close/>
                </a:path>
              </a:pathLst>
            </a:custGeom>
            <a:solidFill>
              <a:srgbClr val="213C83"/>
            </a:solidFill>
            <a:ln w="8013" cap="flat">
              <a:noFill/>
              <a:prstDash val="solid"/>
              <a:miter/>
            </a:ln>
          </p:spPr>
          <p:txBody>
            <a:bodyPr/>
            <a:lstStyle/>
            <a:p>
              <a:endParaRPr lang="en-SA"/>
            </a:p>
          </p:txBody>
        </p:sp>
        <p:sp>
          <p:nvSpPr>
            <p:cNvPr id="295" name="Freeform 294">
              <a:extLst>
                <a:ext uri="{FF2B5EF4-FFF2-40B4-BE49-F238E27FC236}">
                  <a16:creationId xmlns:a16="http://schemas.microsoft.com/office/drawing/2014/main" id="{B6A03303-E6A9-AF64-8BA1-5D9695940086}"/>
                </a:ext>
              </a:extLst>
            </p:cNvPr>
            <p:cNvSpPr/>
            <p:nvPr/>
          </p:nvSpPr>
          <p:spPr>
            <a:xfrm>
              <a:off x="8805958" y="4198232"/>
              <a:ext cx="89102" cy="24043"/>
            </a:xfrm>
            <a:custGeom>
              <a:avLst/>
              <a:gdLst>
                <a:gd name="csX0" fmla="*/ 77083 w 89102"/>
                <a:gd name="csY0" fmla="*/ 24043 h 24043"/>
                <a:gd name="csX1" fmla="*/ 12019 w 89102"/>
                <a:gd name="csY1" fmla="*/ 24043 h 24043"/>
                <a:gd name="csX2" fmla="*/ 0 w 89102"/>
                <a:gd name="csY2" fmla="*/ 12022 h 24043"/>
                <a:gd name="csX3" fmla="*/ 12019 w 89102"/>
                <a:gd name="csY3" fmla="*/ 0 h 24043"/>
                <a:gd name="csX4" fmla="*/ 77083 w 89102"/>
                <a:gd name="csY4" fmla="*/ 0 h 24043"/>
                <a:gd name="csX5" fmla="*/ 89102 w 89102"/>
                <a:gd name="csY5" fmla="*/ 12022 h 24043"/>
                <a:gd name="csX6" fmla="*/ 77083 w 89102"/>
                <a:gd name="csY6" fmla="*/ 24043 h 24043"/>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89102" h="24043">
                  <a:moveTo>
                    <a:pt x="77083" y="24043"/>
                  </a:moveTo>
                  <a:lnTo>
                    <a:pt x="12019" y="24043"/>
                  </a:lnTo>
                  <a:cubicBezTo>
                    <a:pt x="5368" y="24043"/>
                    <a:pt x="0" y="18673"/>
                    <a:pt x="0" y="12022"/>
                  </a:cubicBezTo>
                  <a:cubicBezTo>
                    <a:pt x="0" y="5370"/>
                    <a:pt x="5368" y="0"/>
                    <a:pt x="12019" y="0"/>
                  </a:cubicBezTo>
                  <a:lnTo>
                    <a:pt x="77083" y="0"/>
                  </a:lnTo>
                  <a:cubicBezTo>
                    <a:pt x="83733" y="0"/>
                    <a:pt x="89102" y="5370"/>
                    <a:pt x="89102" y="12022"/>
                  </a:cubicBezTo>
                  <a:cubicBezTo>
                    <a:pt x="89102" y="18673"/>
                    <a:pt x="83733" y="24043"/>
                    <a:pt x="77083" y="24043"/>
                  </a:cubicBezTo>
                  <a:close/>
                </a:path>
              </a:pathLst>
            </a:custGeom>
            <a:solidFill>
              <a:srgbClr val="213C83"/>
            </a:solidFill>
            <a:ln w="8013" cap="flat">
              <a:noFill/>
              <a:prstDash val="solid"/>
              <a:miter/>
            </a:ln>
          </p:spPr>
          <p:txBody>
            <a:bodyPr/>
            <a:lstStyle/>
            <a:p>
              <a:endParaRPr lang="en-SA"/>
            </a:p>
          </p:txBody>
        </p:sp>
        <p:sp>
          <p:nvSpPr>
            <p:cNvPr id="296" name="Freeform 295">
              <a:extLst>
                <a:ext uri="{FF2B5EF4-FFF2-40B4-BE49-F238E27FC236}">
                  <a16:creationId xmlns:a16="http://schemas.microsoft.com/office/drawing/2014/main" id="{D36B22E1-92FA-BC12-5D7B-C88FFD0627B4}"/>
                </a:ext>
              </a:extLst>
            </p:cNvPr>
            <p:cNvSpPr/>
            <p:nvPr/>
          </p:nvSpPr>
          <p:spPr>
            <a:xfrm>
              <a:off x="8934403" y="4198232"/>
              <a:ext cx="89102" cy="24043"/>
            </a:xfrm>
            <a:custGeom>
              <a:avLst/>
              <a:gdLst>
                <a:gd name="csX0" fmla="*/ 77083 w 89102"/>
                <a:gd name="csY0" fmla="*/ 24043 h 24043"/>
                <a:gd name="csX1" fmla="*/ 12019 w 89102"/>
                <a:gd name="csY1" fmla="*/ 24043 h 24043"/>
                <a:gd name="csX2" fmla="*/ 0 w 89102"/>
                <a:gd name="csY2" fmla="*/ 12022 h 24043"/>
                <a:gd name="csX3" fmla="*/ 12019 w 89102"/>
                <a:gd name="csY3" fmla="*/ 0 h 24043"/>
                <a:gd name="csX4" fmla="*/ 77083 w 89102"/>
                <a:gd name="csY4" fmla="*/ 0 h 24043"/>
                <a:gd name="csX5" fmla="*/ 89102 w 89102"/>
                <a:gd name="csY5" fmla="*/ 12022 h 24043"/>
                <a:gd name="csX6" fmla="*/ 77083 w 89102"/>
                <a:gd name="csY6" fmla="*/ 24043 h 24043"/>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89102" h="24043">
                  <a:moveTo>
                    <a:pt x="77083" y="24043"/>
                  </a:moveTo>
                  <a:lnTo>
                    <a:pt x="12019" y="24043"/>
                  </a:lnTo>
                  <a:cubicBezTo>
                    <a:pt x="5368" y="24043"/>
                    <a:pt x="0" y="18673"/>
                    <a:pt x="0" y="12022"/>
                  </a:cubicBezTo>
                  <a:cubicBezTo>
                    <a:pt x="0" y="5370"/>
                    <a:pt x="5368" y="0"/>
                    <a:pt x="12019" y="0"/>
                  </a:cubicBezTo>
                  <a:lnTo>
                    <a:pt x="77083" y="0"/>
                  </a:lnTo>
                  <a:cubicBezTo>
                    <a:pt x="83734" y="0"/>
                    <a:pt x="89102" y="5370"/>
                    <a:pt x="89102" y="12022"/>
                  </a:cubicBezTo>
                  <a:cubicBezTo>
                    <a:pt x="89102" y="18673"/>
                    <a:pt x="83734" y="24043"/>
                    <a:pt x="77083" y="24043"/>
                  </a:cubicBezTo>
                  <a:close/>
                </a:path>
              </a:pathLst>
            </a:custGeom>
            <a:solidFill>
              <a:srgbClr val="213C83"/>
            </a:solidFill>
            <a:ln w="8013" cap="flat">
              <a:noFill/>
              <a:prstDash val="solid"/>
              <a:miter/>
            </a:ln>
          </p:spPr>
          <p:txBody>
            <a:bodyPr/>
            <a:lstStyle/>
            <a:p>
              <a:endParaRPr lang="en-SA"/>
            </a:p>
          </p:txBody>
        </p:sp>
        <p:sp>
          <p:nvSpPr>
            <p:cNvPr id="297" name="Freeform 296">
              <a:extLst>
                <a:ext uri="{FF2B5EF4-FFF2-40B4-BE49-F238E27FC236}">
                  <a16:creationId xmlns:a16="http://schemas.microsoft.com/office/drawing/2014/main" id="{C4580400-3E72-539B-32B6-A99AC0B0EA5E}"/>
                </a:ext>
              </a:extLst>
            </p:cNvPr>
            <p:cNvSpPr/>
            <p:nvPr/>
          </p:nvSpPr>
          <p:spPr>
            <a:xfrm>
              <a:off x="9062768" y="4198232"/>
              <a:ext cx="89102" cy="24043"/>
            </a:xfrm>
            <a:custGeom>
              <a:avLst/>
              <a:gdLst>
                <a:gd name="csX0" fmla="*/ 77083 w 89102"/>
                <a:gd name="csY0" fmla="*/ 24043 h 24043"/>
                <a:gd name="csX1" fmla="*/ 12019 w 89102"/>
                <a:gd name="csY1" fmla="*/ 24043 h 24043"/>
                <a:gd name="csX2" fmla="*/ 0 w 89102"/>
                <a:gd name="csY2" fmla="*/ 12022 h 24043"/>
                <a:gd name="csX3" fmla="*/ 12019 w 89102"/>
                <a:gd name="csY3" fmla="*/ 0 h 24043"/>
                <a:gd name="csX4" fmla="*/ 77083 w 89102"/>
                <a:gd name="csY4" fmla="*/ 0 h 24043"/>
                <a:gd name="csX5" fmla="*/ 89102 w 89102"/>
                <a:gd name="csY5" fmla="*/ 12022 h 24043"/>
                <a:gd name="csX6" fmla="*/ 77083 w 89102"/>
                <a:gd name="csY6" fmla="*/ 24043 h 24043"/>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89102" h="24043">
                  <a:moveTo>
                    <a:pt x="77083" y="24043"/>
                  </a:moveTo>
                  <a:lnTo>
                    <a:pt x="12019" y="24043"/>
                  </a:lnTo>
                  <a:cubicBezTo>
                    <a:pt x="5368" y="24043"/>
                    <a:pt x="0" y="18673"/>
                    <a:pt x="0" y="12022"/>
                  </a:cubicBezTo>
                  <a:cubicBezTo>
                    <a:pt x="0" y="5370"/>
                    <a:pt x="5368" y="0"/>
                    <a:pt x="12019" y="0"/>
                  </a:cubicBezTo>
                  <a:lnTo>
                    <a:pt x="77083" y="0"/>
                  </a:lnTo>
                  <a:cubicBezTo>
                    <a:pt x="83734" y="0"/>
                    <a:pt x="89102" y="5370"/>
                    <a:pt x="89102" y="12022"/>
                  </a:cubicBezTo>
                  <a:cubicBezTo>
                    <a:pt x="89102" y="18673"/>
                    <a:pt x="83734" y="24043"/>
                    <a:pt x="77083" y="24043"/>
                  </a:cubicBezTo>
                  <a:close/>
                </a:path>
              </a:pathLst>
            </a:custGeom>
            <a:solidFill>
              <a:srgbClr val="213C83"/>
            </a:solidFill>
            <a:ln w="8013" cap="flat">
              <a:noFill/>
              <a:prstDash val="solid"/>
              <a:miter/>
            </a:ln>
          </p:spPr>
          <p:txBody>
            <a:bodyPr/>
            <a:lstStyle/>
            <a:p>
              <a:endParaRPr lang="en-SA"/>
            </a:p>
          </p:txBody>
        </p:sp>
        <p:sp>
          <p:nvSpPr>
            <p:cNvPr id="298" name="Freeform 297">
              <a:extLst>
                <a:ext uri="{FF2B5EF4-FFF2-40B4-BE49-F238E27FC236}">
                  <a16:creationId xmlns:a16="http://schemas.microsoft.com/office/drawing/2014/main" id="{1AB6D76D-36F2-5C59-5B7C-0269E582A8C3}"/>
                </a:ext>
              </a:extLst>
            </p:cNvPr>
            <p:cNvSpPr/>
            <p:nvPr/>
          </p:nvSpPr>
          <p:spPr>
            <a:xfrm>
              <a:off x="8677513" y="4346259"/>
              <a:ext cx="89102" cy="24043"/>
            </a:xfrm>
            <a:custGeom>
              <a:avLst/>
              <a:gdLst>
                <a:gd name="csX0" fmla="*/ 77083 w 89102"/>
                <a:gd name="csY0" fmla="*/ 24043 h 24043"/>
                <a:gd name="csX1" fmla="*/ 12019 w 89102"/>
                <a:gd name="csY1" fmla="*/ 24043 h 24043"/>
                <a:gd name="csX2" fmla="*/ 0 w 89102"/>
                <a:gd name="csY2" fmla="*/ 12022 h 24043"/>
                <a:gd name="csX3" fmla="*/ 12019 w 89102"/>
                <a:gd name="csY3" fmla="*/ 0 h 24043"/>
                <a:gd name="csX4" fmla="*/ 77083 w 89102"/>
                <a:gd name="csY4" fmla="*/ 0 h 24043"/>
                <a:gd name="csX5" fmla="*/ 89102 w 89102"/>
                <a:gd name="csY5" fmla="*/ 12022 h 24043"/>
                <a:gd name="csX6" fmla="*/ 77083 w 89102"/>
                <a:gd name="csY6" fmla="*/ 24043 h 24043"/>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89102" h="24043">
                  <a:moveTo>
                    <a:pt x="77083" y="24043"/>
                  </a:moveTo>
                  <a:lnTo>
                    <a:pt x="12019" y="24043"/>
                  </a:lnTo>
                  <a:cubicBezTo>
                    <a:pt x="5368" y="24043"/>
                    <a:pt x="0" y="18674"/>
                    <a:pt x="0" y="12022"/>
                  </a:cubicBezTo>
                  <a:cubicBezTo>
                    <a:pt x="0" y="5370"/>
                    <a:pt x="5368" y="0"/>
                    <a:pt x="12019" y="0"/>
                  </a:cubicBezTo>
                  <a:lnTo>
                    <a:pt x="77083" y="0"/>
                  </a:lnTo>
                  <a:cubicBezTo>
                    <a:pt x="83734" y="0"/>
                    <a:pt x="89102" y="5370"/>
                    <a:pt x="89102" y="12022"/>
                  </a:cubicBezTo>
                  <a:cubicBezTo>
                    <a:pt x="89102" y="18674"/>
                    <a:pt x="83734" y="24043"/>
                    <a:pt x="77083" y="24043"/>
                  </a:cubicBezTo>
                  <a:close/>
                </a:path>
              </a:pathLst>
            </a:custGeom>
            <a:solidFill>
              <a:srgbClr val="213C83"/>
            </a:solidFill>
            <a:ln w="8013" cap="flat">
              <a:noFill/>
              <a:prstDash val="solid"/>
              <a:miter/>
            </a:ln>
          </p:spPr>
          <p:txBody>
            <a:bodyPr/>
            <a:lstStyle/>
            <a:p>
              <a:endParaRPr lang="en-SA"/>
            </a:p>
          </p:txBody>
        </p:sp>
        <p:sp>
          <p:nvSpPr>
            <p:cNvPr id="299" name="Freeform 298">
              <a:extLst>
                <a:ext uri="{FF2B5EF4-FFF2-40B4-BE49-F238E27FC236}">
                  <a16:creationId xmlns:a16="http://schemas.microsoft.com/office/drawing/2014/main" id="{AFBB806E-6CB1-8BDC-2B50-B8F41C6C2D1C}"/>
                </a:ext>
              </a:extLst>
            </p:cNvPr>
            <p:cNvSpPr/>
            <p:nvPr/>
          </p:nvSpPr>
          <p:spPr>
            <a:xfrm>
              <a:off x="8805958" y="4346259"/>
              <a:ext cx="89102" cy="24043"/>
            </a:xfrm>
            <a:custGeom>
              <a:avLst/>
              <a:gdLst>
                <a:gd name="csX0" fmla="*/ 77083 w 89102"/>
                <a:gd name="csY0" fmla="*/ 24043 h 24043"/>
                <a:gd name="csX1" fmla="*/ 12019 w 89102"/>
                <a:gd name="csY1" fmla="*/ 24043 h 24043"/>
                <a:gd name="csX2" fmla="*/ 0 w 89102"/>
                <a:gd name="csY2" fmla="*/ 12022 h 24043"/>
                <a:gd name="csX3" fmla="*/ 12019 w 89102"/>
                <a:gd name="csY3" fmla="*/ 0 h 24043"/>
                <a:gd name="csX4" fmla="*/ 77083 w 89102"/>
                <a:gd name="csY4" fmla="*/ 0 h 24043"/>
                <a:gd name="csX5" fmla="*/ 89102 w 89102"/>
                <a:gd name="csY5" fmla="*/ 12022 h 24043"/>
                <a:gd name="csX6" fmla="*/ 77083 w 89102"/>
                <a:gd name="csY6" fmla="*/ 24043 h 24043"/>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89102" h="24043">
                  <a:moveTo>
                    <a:pt x="77083" y="24043"/>
                  </a:moveTo>
                  <a:lnTo>
                    <a:pt x="12019" y="24043"/>
                  </a:lnTo>
                  <a:cubicBezTo>
                    <a:pt x="5368" y="24043"/>
                    <a:pt x="0" y="18674"/>
                    <a:pt x="0" y="12022"/>
                  </a:cubicBezTo>
                  <a:cubicBezTo>
                    <a:pt x="0" y="5370"/>
                    <a:pt x="5368" y="0"/>
                    <a:pt x="12019" y="0"/>
                  </a:cubicBezTo>
                  <a:lnTo>
                    <a:pt x="77083" y="0"/>
                  </a:lnTo>
                  <a:cubicBezTo>
                    <a:pt x="83733" y="0"/>
                    <a:pt x="89102" y="5370"/>
                    <a:pt x="89102" y="12022"/>
                  </a:cubicBezTo>
                  <a:cubicBezTo>
                    <a:pt x="89102" y="18674"/>
                    <a:pt x="83733" y="24043"/>
                    <a:pt x="77083" y="24043"/>
                  </a:cubicBezTo>
                  <a:close/>
                </a:path>
              </a:pathLst>
            </a:custGeom>
            <a:solidFill>
              <a:srgbClr val="213C83"/>
            </a:solidFill>
            <a:ln w="8013" cap="flat">
              <a:noFill/>
              <a:prstDash val="solid"/>
              <a:miter/>
            </a:ln>
          </p:spPr>
          <p:txBody>
            <a:bodyPr/>
            <a:lstStyle/>
            <a:p>
              <a:endParaRPr lang="en-SA"/>
            </a:p>
          </p:txBody>
        </p:sp>
        <p:sp>
          <p:nvSpPr>
            <p:cNvPr id="300" name="Freeform 299">
              <a:extLst>
                <a:ext uri="{FF2B5EF4-FFF2-40B4-BE49-F238E27FC236}">
                  <a16:creationId xmlns:a16="http://schemas.microsoft.com/office/drawing/2014/main" id="{FFB70AEA-98AE-57B0-9962-EBB644B3AF2C}"/>
                </a:ext>
              </a:extLst>
            </p:cNvPr>
            <p:cNvSpPr/>
            <p:nvPr/>
          </p:nvSpPr>
          <p:spPr>
            <a:xfrm>
              <a:off x="8934403" y="4346259"/>
              <a:ext cx="89102" cy="24043"/>
            </a:xfrm>
            <a:custGeom>
              <a:avLst/>
              <a:gdLst>
                <a:gd name="csX0" fmla="*/ 77083 w 89102"/>
                <a:gd name="csY0" fmla="*/ 24043 h 24043"/>
                <a:gd name="csX1" fmla="*/ 12019 w 89102"/>
                <a:gd name="csY1" fmla="*/ 24043 h 24043"/>
                <a:gd name="csX2" fmla="*/ 0 w 89102"/>
                <a:gd name="csY2" fmla="*/ 12022 h 24043"/>
                <a:gd name="csX3" fmla="*/ 12019 w 89102"/>
                <a:gd name="csY3" fmla="*/ 0 h 24043"/>
                <a:gd name="csX4" fmla="*/ 77083 w 89102"/>
                <a:gd name="csY4" fmla="*/ 0 h 24043"/>
                <a:gd name="csX5" fmla="*/ 89102 w 89102"/>
                <a:gd name="csY5" fmla="*/ 12022 h 24043"/>
                <a:gd name="csX6" fmla="*/ 77083 w 89102"/>
                <a:gd name="csY6" fmla="*/ 24043 h 24043"/>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89102" h="24043">
                  <a:moveTo>
                    <a:pt x="77083" y="24043"/>
                  </a:moveTo>
                  <a:lnTo>
                    <a:pt x="12019" y="24043"/>
                  </a:lnTo>
                  <a:cubicBezTo>
                    <a:pt x="5368" y="24043"/>
                    <a:pt x="0" y="18674"/>
                    <a:pt x="0" y="12022"/>
                  </a:cubicBezTo>
                  <a:cubicBezTo>
                    <a:pt x="0" y="5370"/>
                    <a:pt x="5368" y="0"/>
                    <a:pt x="12019" y="0"/>
                  </a:cubicBezTo>
                  <a:lnTo>
                    <a:pt x="77083" y="0"/>
                  </a:lnTo>
                  <a:cubicBezTo>
                    <a:pt x="83734" y="0"/>
                    <a:pt x="89102" y="5370"/>
                    <a:pt x="89102" y="12022"/>
                  </a:cubicBezTo>
                  <a:cubicBezTo>
                    <a:pt x="89102" y="18674"/>
                    <a:pt x="83734" y="24043"/>
                    <a:pt x="77083" y="24043"/>
                  </a:cubicBezTo>
                  <a:close/>
                </a:path>
              </a:pathLst>
            </a:custGeom>
            <a:solidFill>
              <a:srgbClr val="213C83"/>
            </a:solidFill>
            <a:ln w="8013" cap="flat">
              <a:noFill/>
              <a:prstDash val="solid"/>
              <a:miter/>
            </a:ln>
          </p:spPr>
          <p:txBody>
            <a:bodyPr/>
            <a:lstStyle/>
            <a:p>
              <a:endParaRPr lang="en-SA"/>
            </a:p>
          </p:txBody>
        </p:sp>
        <p:sp>
          <p:nvSpPr>
            <p:cNvPr id="301" name="Freeform 300">
              <a:extLst>
                <a:ext uri="{FF2B5EF4-FFF2-40B4-BE49-F238E27FC236}">
                  <a16:creationId xmlns:a16="http://schemas.microsoft.com/office/drawing/2014/main" id="{0D8233C8-4066-02CB-BE05-5670AC714C1E}"/>
                </a:ext>
              </a:extLst>
            </p:cNvPr>
            <p:cNvSpPr/>
            <p:nvPr/>
          </p:nvSpPr>
          <p:spPr>
            <a:xfrm>
              <a:off x="9062768" y="4346259"/>
              <a:ext cx="89102" cy="24043"/>
            </a:xfrm>
            <a:custGeom>
              <a:avLst/>
              <a:gdLst>
                <a:gd name="csX0" fmla="*/ 77083 w 89102"/>
                <a:gd name="csY0" fmla="*/ 24043 h 24043"/>
                <a:gd name="csX1" fmla="*/ 12019 w 89102"/>
                <a:gd name="csY1" fmla="*/ 24043 h 24043"/>
                <a:gd name="csX2" fmla="*/ 0 w 89102"/>
                <a:gd name="csY2" fmla="*/ 12022 h 24043"/>
                <a:gd name="csX3" fmla="*/ 12019 w 89102"/>
                <a:gd name="csY3" fmla="*/ 0 h 24043"/>
                <a:gd name="csX4" fmla="*/ 77083 w 89102"/>
                <a:gd name="csY4" fmla="*/ 0 h 24043"/>
                <a:gd name="csX5" fmla="*/ 89102 w 89102"/>
                <a:gd name="csY5" fmla="*/ 12022 h 24043"/>
                <a:gd name="csX6" fmla="*/ 77083 w 89102"/>
                <a:gd name="csY6" fmla="*/ 24043 h 24043"/>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89102" h="24043">
                  <a:moveTo>
                    <a:pt x="77083" y="24043"/>
                  </a:moveTo>
                  <a:lnTo>
                    <a:pt x="12019" y="24043"/>
                  </a:lnTo>
                  <a:cubicBezTo>
                    <a:pt x="5368" y="24043"/>
                    <a:pt x="0" y="18674"/>
                    <a:pt x="0" y="12022"/>
                  </a:cubicBezTo>
                  <a:cubicBezTo>
                    <a:pt x="0" y="5370"/>
                    <a:pt x="5368" y="0"/>
                    <a:pt x="12019" y="0"/>
                  </a:cubicBezTo>
                  <a:lnTo>
                    <a:pt x="77083" y="0"/>
                  </a:lnTo>
                  <a:cubicBezTo>
                    <a:pt x="83734" y="0"/>
                    <a:pt x="89102" y="5370"/>
                    <a:pt x="89102" y="12022"/>
                  </a:cubicBezTo>
                  <a:cubicBezTo>
                    <a:pt x="89102" y="18674"/>
                    <a:pt x="83734" y="24043"/>
                    <a:pt x="77083" y="24043"/>
                  </a:cubicBezTo>
                  <a:close/>
                </a:path>
              </a:pathLst>
            </a:custGeom>
            <a:solidFill>
              <a:srgbClr val="213C83"/>
            </a:solidFill>
            <a:ln w="8013" cap="flat">
              <a:noFill/>
              <a:prstDash val="solid"/>
              <a:miter/>
            </a:ln>
          </p:spPr>
          <p:txBody>
            <a:bodyPr/>
            <a:lstStyle/>
            <a:p>
              <a:endParaRPr lang="en-SA"/>
            </a:p>
          </p:txBody>
        </p:sp>
        <p:grpSp>
          <p:nvGrpSpPr>
            <p:cNvPr id="302" name="Graphic 3">
              <a:extLst>
                <a:ext uri="{FF2B5EF4-FFF2-40B4-BE49-F238E27FC236}">
                  <a16:creationId xmlns:a16="http://schemas.microsoft.com/office/drawing/2014/main" id="{1A9D67D8-E707-C317-09E4-FBBD71649D0E}"/>
                </a:ext>
              </a:extLst>
            </p:cNvPr>
            <p:cNvGrpSpPr/>
            <p:nvPr/>
          </p:nvGrpSpPr>
          <p:grpSpPr>
            <a:xfrm>
              <a:off x="8607401" y="3877091"/>
              <a:ext cx="599516" cy="587863"/>
              <a:chOff x="8607401" y="3877091"/>
              <a:chExt cx="599516" cy="587863"/>
            </a:xfrm>
            <a:solidFill>
              <a:srgbClr val="213C83"/>
            </a:solidFill>
          </p:grpSpPr>
          <p:sp>
            <p:nvSpPr>
              <p:cNvPr id="303" name="Freeform 302">
                <a:extLst>
                  <a:ext uri="{FF2B5EF4-FFF2-40B4-BE49-F238E27FC236}">
                    <a16:creationId xmlns:a16="http://schemas.microsoft.com/office/drawing/2014/main" id="{FCB430C0-0D71-D857-4355-D426019BEE6A}"/>
                  </a:ext>
                </a:extLst>
              </p:cNvPr>
              <p:cNvSpPr/>
              <p:nvPr/>
            </p:nvSpPr>
            <p:spPr>
              <a:xfrm>
                <a:off x="8607401" y="3935436"/>
                <a:ext cx="599516" cy="529517"/>
              </a:xfrm>
              <a:custGeom>
                <a:avLst/>
                <a:gdLst>
                  <a:gd name="csX0" fmla="*/ 549116 w 599516"/>
                  <a:gd name="csY0" fmla="*/ 529518 h 529517"/>
                  <a:gd name="csX1" fmla="*/ 50400 w 599516"/>
                  <a:gd name="csY1" fmla="*/ 529518 h 529517"/>
                  <a:gd name="csX2" fmla="*/ 0 w 599516"/>
                  <a:gd name="csY2" fmla="*/ 479107 h 529517"/>
                  <a:gd name="csX3" fmla="*/ 0 w 599516"/>
                  <a:gd name="csY3" fmla="*/ 50411 h 529517"/>
                  <a:gd name="csX4" fmla="*/ 50400 w 599516"/>
                  <a:gd name="csY4" fmla="*/ 0 h 529517"/>
                  <a:gd name="csX5" fmla="*/ 127563 w 599516"/>
                  <a:gd name="csY5" fmla="*/ 0 h 529517"/>
                  <a:gd name="csX6" fmla="*/ 139583 w 599516"/>
                  <a:gd name="csY6" fmla="*/ 12022 h 529517"/>
                  <a:gd name="csX7" fmla="*/ 127563 w 599516"/>
                  <a:gd name="csY7" fmla="*/ 24043 h 529517"/>
                  <a:gd name="csX8" fmla="*/ 50400 w 599516"/>
                  <a:gd name="csY8" fmla="*/ 24043 h 529517"/>
                  <a:gd name="csX9" fmla="*/ 24038 w 599516"/>
                  <a:gd name="csY9" fmla="*/ 50411 h 529517"/>
                  <a:gd name="csX10" fmla="*/ 24038 w 599516"/>
                  <a:gd name="csY10" fmla="*/ 479107 h 529517"/>
                  <a:gd name="csX11" fmla="*/ 50400 w 599516"/>
                  <a:gd name="csY11" fmla="*/ 505474 h 529517"/>
                  <a:gd name="csX12" fmla="*/ 549116 w 599516"/>
                  <a:gd name="csY12" fmla="*/ 505474 h 529517"/>
                  <a:gd name="csX13" fmla="*/ 575478 w 599516"/>
                  <a:gd name="csY13" fmla="*/ 479107 h 529517"/>
                  <a:gd name="csX14" fmla="*/ 575478 w 599516"/>
                  <a:gd name="csY14" fmla="*/ 50411 h 529517"/>
                  <a:gd name="csX15" fmla="*/ 549116 w 599516"/>
                  <a:gd name="csY15" fmla="*/ 24043 h 529517"/>
                  <a:gd name="csX16" fmla="*/ 468267 w 599516"/>
                  <a:gd name="csY16" fmla="*/ 24043 h 529517"/>
                  <a:gd name="csX17" fmla="*/ 456248 w 599516"/>
                  <a:gd name="csY17" fmla="*/ 12022 h 529517"/>
                  <a:gd name="csX18" fmla="*/ 468267 w 599516"/>
                  <a:gd name="csY18" fmla="*/ 0 h 529517"/>
                  <a:gd name="csX19" fmla="*/ 549116 w 599516"/>
                  <a:gd name="csY19" fmla="*/ 0 h 529517"/>
                  <a:gd name="csX20" fmla="*/ 599517 w 599516"/>
                  <a:gd name="csY20" fmla="*/ 50411 h 529517"/>
                  <a:gd name="csX21" fmla="*/ 599517 w 599516"/>
                  <a:gd name="csY21" fmla="*/ 479107 h 529517"/>
                  <a:gd name="csX22" fmla="*/ 549116 w 599516"/>
                  <a:gd name="csY22" fmla="*/ 529518 h 52951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Lst>
                <a:rect l="l" t="t" r="r" b="b"/>
                <a:pathLst>
                  <a:path w="599516" h="529517">
                    <a:moveTo>
                      <a:pt x="549116" y="529518"/>
                    </a:moveTo>
                    <a:lnTo>
                      <a:pt x="50400" y="529518"/>
                    </a:lnTo>
                    <a:cubicBezTo>
                      <a:pt x="22596" y="529518"/>
                      <a:pt x="0" y="506917"/>
                      <a:pt x="0" y="479107"/>
                    </a:cubicBezTo>
                    <a:lnTo>
                      <a:pt x="0" y="50411"/>
                    </a:lnTo>
                    <a:cubicBezTo>
                      <a:pt x="0" y="22601"/>
                      <a:pt x="22596" y="0"/>
                      <a:pt x="50400" y="0"/>
                    </a:cubicBezTo>
                    <a:lnTo>
                      <a:pt x="127563" y="0"/>
                    </a:lnTo>
                    <a:cubicBezTo>
                      <a:pt x="134214" y="0"/>
                      <a:pt x="139583" y="5370"/>
                      <a:pt x="139583" y="12022"/>
                    </a:cubicBezTo>
                    <a:cubicBezTo>
                      <a:pt x="139583" y="18674"/>
                      <a:pt x="134214" y="24043"/>
                      <a:pt x="127563" y="24043"/>
                    </a:cubicBezTo>
                    <a:lnTo>
                      <a:pt x="50400" y="24043"/>
                    </a:lnTo>
                    <a:cubicBezTo>
                      <a:pt x="35897" y="24043"/>
                      <a:pt x="24038" y="35825"/>
                      <a:pt x="24038" y="50411"/>
                    </a:cubicBezTo>
                    <a:lnTo>
                      <a:pt x="24038" y="479107"/>
                    </a:lnTo>
                    <a:cubicBezTo>
                      <a:pt x="24038" y="493613"/>
                      <a:pt x="35817" y="505474"/>
                      <a:pt x="50400" y="505474"/>
                    </a:cubicBezTo>
                    <a:lnTo>
                      <a:pt x="549116" y="505474"/>
                    </a:lnTo>
                    <a:cubicBezTo>
                      <a:pt x="563619" y="505474"/>
                      <a:pt x="575478" y="493693"/>
                      <a:pt x="575478" y="479107"/>
                    </a:cubicBezTo>
                    <a:lnTo>
                      <a:pt x="575478" y="50411"/>
                    </a:lnTo>
                    <a:cubicBezTo>
                      <a:pt x="575478" y="35905"/>
                      <a:pt x="563699" y="24043"/>
                      <a:pt x="549116" y="24043"/>
                    </a:cubicBezTo>
                    <a:lnTo>
                      <a:pt x="468267" y="24043"/>
                    </a:lnTo>
                    <a:cubicBezTo>
                      <a:pt x="461616" y="24043"/>
                      <a:pt x="456248" y="18674"/>
                      <a:pt x="456248" y="12022"/>
                    </a:cubicBezTo>
                    <a:cubicBezTo>
                      <a:pt x="456248" y="5370"/>
                      <a:pt x="461616" y="0"/>
                      <a:pt x="468267" y="0"/>
                    </a:cubicBezTo>
                    <a:lnTo>
                      <a:pt x="549116" y="0"/>
                    </a:lnTo>
                    <a:cubicBezTo>
                      <a:pt x="576920" y="0"/>
                      <a:pt x="599517" y="22601"/>
                      <a:pt x="599517" y="50411"/>
                    </a:cubicBezTo>
                    <a:lnTo>
                      <a:pt x="599517" y="479107"/>
                    </a:lnTo>
                    <a:cubicBezTo>
                      <a:pt x="599517" y="506917"/>
                      <a:pt x="576920" y="529518"/>
                      <a:pt x="549116" y="529518"/>
                    </a:cubicBezTo>
                    <a:close/>
                  </a:path>
                </a:pathLst>
              </a:custGeom>
              <a:solidFill>
                <a:srgbClr val="213C83"/>
              </a:solidFill>
              <a:ln w="8013" cap="flat">
                <a:noFill/>
                <a:prstDash val="solid"/>
                <a:miter/>
              </a:ln>
            </p:spPr>
            <p:txBody>
              <a:bodyPr/>
              <a:lstStyle/>
              <a:p>
                <a:endParaRPr lang="en-SA"/>
              </a:p>
            </p:txBody>
          </p:sp>
          <p:sp>
            <p:nvSpPr>
              <p:cNvPr id="304" name="Freeform 303">
                <a:extLst>
                  <a:ext uri="{FF2B5EF4-FFF2-40B4-BE49-F238E27FC236}">
                    <a16:creationId xmlns:a16="http://schemas.microsoft.com/office/drawing/2014/main" id="{9D170F5E-B7F1-F38D-634A-921884FB1453}"/>
                  </a:ext>
                </a:extLst>
              </p:cNvPr>
              <p:cNvSpPr/>
              <p:nvPr/>
            </p:nvSpPr>
            <p:spPr>
              <a:xfrm>
                <a:off x="8777192" y="3935517"/>
                <a:ext cx="255447" cy="24043"/>
              </a:xfrm>
              <a:custGeom>
                <a:avLst/>
                <a:gdLst>
                  <a:gd name="csX0" fmla="*/ 243428 w 255447"/>
                  <a:gd name="csY0" fmla="*/ 24043 h 24043"/>
                  <a:gd name="csX1" fmla="*/ 12019 w 255447"/>
                  <a:gd name="csY1" fmla="*/ 24043 h 24043"/>
                  <a:gd name="csX2" fmla="*/ 0 w 255447"/>
                  <a:gd name="csY2" fmla="*/ 12022 h 24043"/>
                  <a:gd name="csX3" fmla="*/ 12019 w 255447"/>
                  <a:gd name="csY3" fmla="*/ 0 h 24043"/>
                  <a:gd name="csX4" fmla="*/ 243428 w 255447"/>
                  <a:gd name="csY4" fmla="*/ 0 h 24043"/>
                  <a:gd name="csX5" fmla="*/ 255448 w 255447"/>
                  <a:gd name="csY5" fmla="*/ 12022 h 24043"/>
                  <a:gd name="csX6" fmla="*/ 243428 w 255447"/>
                  <a:gd name="csY6" fmla="*/ 24043 h 24043"/>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255447" h="24043">
                    <a:moveTo>
                      <a:pt x="243428" y="24043"/>
                    </a:moveTo>
                    <a:lnTo>
                      <a:pt x="12019" y="24043"/>
                    </a:lnTo>
                    <a:cubicBezTo>
                      <a:pt x="5368" y="24043"/>
                      <a:pt x="0" y="18674"/>
                      <a:pt x="0" y="12022"/>
                    </a:cubicBezTo>
                    <a:cubicBezTo>
                      <a:pt x="0" y="5370"/>
                      <a:pt x="5368" y="0"/>
                      <a:pt x="12019" y="0"/>
                    </a:cubicBezTo>
                    <a:lnTo>
                      <a:pt x="243428" y="0"/>
                    </a:lnTo>
                    <a:cubicBezTo>
                      <a:pt x="250079" y="0"/>
                      <a:pt x="255448" y="5370"/>
                      <a:pt x="255448" y="12022"/>
                    </a:cubicBezTo>
                    <a:cubicBezTo>
                      <a:pt x="255448" y="18674"/>
                      <a:pt x="250079" y="24043"/>
                      <a:pt x="243428" y="24043"/>
                    </a:cubicBezTo>
                    <a:close/>
                  </a:path>
                </a:pathLst>
              </a:custGeom>
              <a:solidFill>
                <a:srgbClr val="213C83"/>
              </a:solidFill>
              <a:ln w="8013" cap="flat">
                <a:noFill/>
                <a:prstDash val="solid"/>
                <a:miter/>
              </a:ln>
            </p:spPr>
            <p:txBody>
              <a:bodyPr/>
              <a:lstStyle/>
              <a:p>
                <a:endParaRPr lang="en-SA"/>
              </a:p>
            </p:txBody>
          </p:sp>
          <p:grpSp>
            <p:nvGrpSpPr>
              <p:cNvPr id="305" name="Graphic 3">
                <a:extLst>
                  <a:ext uri="{FF2B5EF4-FFF2-40B4-BE49-F238E27FC236}">
                    <a16:creationId xmlns:a16="http://schemas.microsoft.com/office/drawing/2014/main" id="{F8135329-863C-1F44-DD67-A4B9A15CDC7E}"/>
                  </a:ext>
                </a:extLst>
              </p:cNvPr>
              <p:cNvGrpSpPr/>
              <p:nvPr/>
            </p:nvGrpSpPr>
            <p:grpSpPr>
              <a:xfrm>
                <a:off x="8723026" y="3877091"/>
                <a:ext cx="78204" cy="165419"/>
                <a:chOff x="8723026" y="3877091"/>
                <a:chExt cx="78204" cy="165419"/>
              </a:xfrm>
              <a:solidFill>
                <a:srgbClr val="213C83"/>
              </a:solidFill>
            </p:grpSpPr>
            <p:sp>
              <p:nvSpPr>
                <p:cNvPr id="306" name="Freeform 305">
                  <a:extLst>
                    <a:ext uri="{FF2B5EF4-FFF2-40B4-BE49-F238E27FC236}">
                      <a16:creationId xmlns:a16="http://schemas.microsoft.com/office/drawing/2014/main" id="{53E9BB1D-C141-8250-F4D2-699A46E6A366}"/>
                    </a:ext>
                  </a:extLst>
                </p:cNvPr>
                <p:cNvSpPr/>
                <p:nvPr/>
              </p:nvSpPr>
              <p:spPr>
                <a:xfrm>
                  <a:off x="8750109" y="3877091"/>
                  <a:ext cx="24038" cy="165419"/>
                </a:xfrm>
                <a:custGeom>
                  <a:avLst/>
                  <a:gdLst>
                    <a:gd name="csX0" fmla="*/ 12019 w 24038"/>
                    <a:gd name="csY0" fmla="*/ 165419 h 165419"/>
                    <a:gd name="csX1" fmla="*/ 0 w 24038"/>
                    <a:gd name="csY1" fmla="*/ 153398 h 165419"/>
                    <a:gd name="csX2" fmla="*/ 0 w 24038"/>
                    <a:gd name="csY2" fmla="*/ 12022 h 165419"/>
                    <a:gd name="csX3" fmla="*/ 12019 w 24038"/>
                    <a:gd name="csY3" fmla="*/ 0 h 165419"/>
                    <a:gd name="csX4" fmla="*/ 24038 w 24038"/>
                    <a:gd name="csY4" fmla="*/ 12022 h 165419"/>
                    <a:gd name="csX5" fmla="*/ 24038 w 24038"/>
                    <a:gd name="csY5" fmla="*/ 153398 h 165419"/>
                    <a:gd name="csX6" fmla="*/ 12019 w 24038"/>
                    <a:gd name="csY6" fmla="*/ 165419 h 165419"/>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24038" h="165419">
                      <a:moveTo>
                        <a:pt x="12019" y="165419"/>
                      </a:moveTo>
                      <a:cubicBezTo>
                        <a:pt x="5368" y="165419"/>
                        <a:pt x="0" y="160049"/>
                        <a:pt x="0" y="153398"/>
                      </a:cubicBezTo>
                      <a:lnTo>
                        <a:pt x="0" y="12022"/>
                      </a:lnTo>
                      <a:cubicBezTo>
                        <a:pt x="0" y="5370"/>
                        <a:pt x="5368" y="0"/>
                        <a:pt x="12019" y="0"/>
                      </a:cubicBezTo>
                      <a:cubicBezTo>
                        <a:pt x="18670" y="0"/>
                        <a:pt x="24038" y="5370"/>
                        <a:pt x="24038" y="12022"/>
                      </a:cubicBezTo>
                      <a:lnTo>
                        <a:pt x="24038" y="153398"/>
                      </a:lnTo>
                      <a:cubicBezTo>
                        <a:pt x="24038" y="160049"/>
                        <a:pt x="18670" y="165419"/>
                        <a:pt x="12019" y="165419"/>
                      </a:cubicBezTo>
                      <a:close/>
                    </a:path>
                  </a:pathLst>
                </a:custGeom>
                <a:solidFill>
                  <a:srgbClr val="213C83"/>
                </a:solidFill>
                <a:ln w="8013" cap="flat">
                  <a:noFill/>
                  <a:prstDash val="solid"/>
                  <a:miter/>
                </a:ln>
              </p:spPr>
              <p:txBody>
                <a:bodyPr/>
                <a:lstStyle/>
                <a:p>
                  <a:endParaRPr lang="en-SA"/>
                </a:p>
              </p:txBody>
            </p:sp>
            <p:sp>
              <p:nvSpPr>
                <p:cNvPr id="307" name="Freeform 306">
                  <a:extLst>
                    <a:ext uri="{FF2B5EF4-FFF2-40B4-BE49-F238E27FC236}">
                      <a16:creationId xmlns:a16="http://schemas.microsoft.com/office/drawing/2014/main" id="{5F0D54FC-1F97-9942-B90C-F669F4E3AECE}"/>
                    </a:ext>
                  </a:extLst>
                </p:cNvPr>
                <p:cNvSpPr/>
                <p:nvPr/>
              </p:nvSpPr>
              <p:spPr>
                <a:xfrm>
                  <a:off x="8723026" y="4018467"/>
                  <a:ext cx="78204" cy="24043"/>
                </a:xfrm>
                <a:custGeom>
                  <a:avLst/>
                  <a:gdLst>
                    <a:gd name="csX0" fmla="*/ 66186 w 78204"/>
                    <a:gd name="csY0" fmla="*/ 24043 h 24043"/>
                    <a:gd name="csX1" fmla="*/ 12019 w 78204"/>
                    <a:gd name="csY1" fmla="*/ 24043 h 24043"/>
                    <a:gd name="csX2" fmla="*/ 0 w 78204"/>
                    <a:gd name="csY2" fmla="*/ 12022 h 24043"/>
                    <a:gd name="csX3" fmla="*/ 12019 w 78204"/>
                    <a:gd name="csY3" fmla="*/ 0 h 24043"/>
                    <a:gd name="csX4" fmla="*/ 66186 w 78204"/>
                    <a:gd name="csY4" fmla="*/ 0 h 24043"/>
                    <a:gd name="csX5" fmla="*/ 78205 w 78204"/>
                    <a:gd name="csY5" fmla="*/ 12022 h 24043"/>
                    <a:gd name="csX6" fmla="*/ 66186 w 78204"/>
                    <a:gd name="csY6" fmla="*/ 24043 h 24043"/>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78204" h="24043">
                      <a:moveTo>
                        <a:pt x="66186" y="24043"/>
                      </a:moveTo>
                      <a:lnTo>
                        <a:pt x="12019" y="24043"/>
                      </a:lnTo>
                      <a:cubicBezTo>
                        <a:pt x="5368" y="24043"/>
                        <a:pt x="0" y="18674"/>
                        <a:pt x="0" y="12022"/>
                      </a:cubicBezTo>
                      <a:cubicBezTo>
                        <a:pt x="0" y="5370"/>
                        <a:pt x="5368" y="0"/>
                        <a:pt x="12019" y="0"/>
                      </a:cubicBezTo>
                      <a:lnTo>
                        <a:pt x="66186" y="0"/>
                      </a:lnTo>
                      <a:cubicBezTo>
                        <a:pt x="72836" y="0"/>
                        <a:pt x="78205" y="5370"/>
                        <a:pt x="78205" y="12022"/>
                      </a:cubicBezTo>
                      <a:cubicBezTo>
                        <a:pt x="78205" y="18674"/>
                        <a:pt x="72836" y="24043"/>
                        <a:pt x="66186" y="24043"/>
                      </a:cubicBezTo>
                      <a:close/>
                    </a:path>
                  </a:pathLst>
                </a:custGeom>
                <a:solidFill>
                  <a:srgbClr val="213C83"/>
                </a:solidFill>
                <a:ln w="8013" cap="flat">
                  <a:noFill/>
                  <a:prstDash val="solid"/>
                  <a:miter/>
                </a:ln>
              </p:spPr>
              <p:txBody>
                <a:bodyPr/>
                <a:lstStyle/>
                <a:p>
                  <a:endParaRPr lang="en-SA"/>
                </a:p>
              </p:txBody>
            </p:sp>
          </p:grpSp>
          <p:grpSp>
            <p:nvGrpSpPr>
              <p:cNvPr id="308" name="Graphic 3">
                <a:extLst>
                  <a:ext uri="{FF2B5EF4-FFF2-40B4-BE49-F238E27FC236}">
                    <a16:creationId xmlns:a16="http://schemas.microsoft.com/office/drawing/2014/main" id="{5A8F9718-C3E5-0DFA-FFBE-BD41B93F8B02}"/>
                  </a:ext>
                </a:extLst>
              </p:cNvPr>
              <p:cNvGrpSpPr/>
              <p:nvPr/>
            </p:nvGrpSpPr>
            <p:grpSpPr>
              <a:xfrm>
                <a:off x="9008682" y="3877091"/>
                <a:ext cx="78204" cy="165419"/>
                <a:chOff x="9008682" y="3877091"/>
                <a:chExt cx="78204" cy="165419"/>
              </a:xfrm>
              <a:solidFill>
                <a:srgbClr val="213C83"/>
              </a:solidFill>
            </p:grpSpPr>
            <p:sp>
              <p:nvSpPr>
                <p:cNvPr id="309" name="Freeform 308">
                  <a:extLst>
                    <a:ext uri="{FF2B5EF4-FFF2-40B4-BE49-F238E27FC236}">
                      <a16:creationId xmlns:a16="http://schemas.microsoft.com/office/drawing/2014/main" id="{40B83DC1-77FD-6203-E363-501464D89D95}"/>
                    </a:ext>
                  </a:extLst>
                </p:cNvPr>
                <p:cNvSpPr/>
                <p:nvPr/>
              </p:nvSpPr>
              <p:spPr>
                <a:xfrm>
                  <a:off x="9035685" y="3877091"/>
                  <a:ext cx="24038" cy="165419"/>
                </a:xfrm>
                <a:custGeom>
                  <a:avLst/>
                  <a:gdLst>
                    <a:gd name="csX0" fmla="*/ 12019 w 24038"/>
                    <a:gd name="csY0" fmla="*/ 165419 h 165419"/>
                    <a:gd name="csX1" fmla="*/ 0 w 24038"/>
                    <a:gd name="csY1" fmla="*/ 153398 h 165419"/>
                    <a:gd name="csX2" fmla="*/ 0 w 24038"/>
                    <a:gd name="csY2" fmla="*/ 12022 h 165419"/>
                    <a:gd name="csX3" fmla="*/ 12019 w 24038"/>
                    <a:gd name="csY3" fmla="*/ 0 h 165419"/>
                    <a:gd name="csX4" fmla="*/ 24038 w 24038"/>
                    <a:gd name="csY4" fmla="*/ 12022 h 165419"/>
                    <a:gd name="csX5" fmla="*/ 24038 w 24038"/>
                    <a:gd name="csY5" fmla="*/ 153398 h 165419"/>
                    <a:gd name="csX6" fmla="*/ 12019 w 24038"/>
                    <a:gd name="csY6" fmla="*/ 165419 h 165419"/>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24038" h="165419">
                      <a:moveTo>
                        <a:pt x="12019" y="165419"/>
                      </a:moveTo>
                      <a:cubicBezTo>
                        <a:pt x="5368" y="165419"/>
                        <a:pt x="0" y="160049"/>
                        <a:pt x="0" y="153398"/>
                      </a:cubicBezTo>
                      <a:lnTo>
                        <a:pt x="0" y="12022"/>
                      </a:lnTo>
                      <a:cubicBezTo>
                        <a:pt x="0" y="5370"/>
                        <a:pt x="5368" y="0"/>
                        <a:pt x="12019" y="0"/>
                      </a:cubicBezTo>
                      <a:cubicBezTo>
                        <a:pt x="18670" y="0"/>
                        <a:pt x="24038" y="5370"/>
                        <a:pt x="24038" y="12022"/>
                      </a:cubicBezTo>
                      <a:lnTo>
                        <a:pt x="24038" y="153398"/>
                      </a:lnTo>
                      <a:cubicBezTo>
                        <a:pt x="24038" y="160049"/>
                        <a:pt x="18670" y="165419"/>
                        <a:pt x="12019" y="165419"/>
                      </a:cubicBezTo>
                      <a:close/>
                    </a:path>
                  </a:pathLst>
                </a:custGeom>
                <a:solidFill>
                  <a:srgbClr val="213C83"/>
                </a:solidFill>
                <a:ln w="8013" cap="flat">
                  <a:noFill/>
                  <a:prstDash val="solid"/>
                  <a:miter/>
                </a:ln>
              </p:spPr>
              <p:txBody>
                <a:bodyPr/>
                <a:lstStyle/>
                <a:p>
                  <a:endParaRPr lang="en-SA"/>
                </a:p>
              </p:txBody>
            </p:sp>
            <p:sp>
              <p:nvSpPr>
                <p:cNvPr id="310" name="Freeform 309">
                  <a:extLst>
                    <a:ext uri="{FF2B5EF4-FFF2-40B4-BE49-F238E27FC236}">
                      <a16:creationId xmlns:a16="http://schemas.microsoft.com/office/drawing/2014/main" id="{AC68B3C9-C61B-0200-2EBD-3AD0E4E68952}"/>
                    </a:ext>
                  </a:extLst>
                </p:cNvPr>
                <p:cNvSpPr/>
                <p:nvPr/>
              </p:nvSpPr>
              <p:spPr>
                <a:xfrm>
                  <a:off x="9008682" y="4018467"/>
                  <a:ext cx="78204" cy="24043"/>
                </a:xfrm>
                <a:custGeom>
                  <a:avLst/>
                  <a:gdLst>
                    <a:gd name="csX0" fmla="*/ 66186 w 78204"/>
                    <a:gd name="csY0" fmla="*/ 24043 h 24043"/>
                    <a:gd name="csX1" fmla="*/ 12019 w 78204"/>
                    <a:gd name="csY1" fmla="*/ 24043 h 24043"/>
                    <a:gd name="csX2" fmla="*/ 0 w 78204"/>
                    <a:gd name="csY2" fmla="*/ 12022 h 24043"/>
                    <a:gd name="csX3" fmla="*/ 12019 w 78204"/>
                    <a:gd name="csY3" fmla="*/ 0 h 24043"/>
                    <a:gd name="csX4" fmla="*/ 66186 w 78204"/>
                    <a:gd name="csY4" fmla="*/ 0 h 24043"/>
                    <a:gd name="csX5" fmla="*/ 78205 w 78204"/>
                    <a:gd name="csY5" fmla="*/ 12022 h 24043"/>
                    <a:gd name="csX6" fmla="*/ 66186 w 78204"/>
                    <a:gd name="csY6" fmla="*/ 24043 h 24043"/>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78204" h="24043">
                      <a:moveTo>
                        <a:pt x="66186" y="24043"/>
                      </a:moveTo>
                      <a:lnTo>
                        <a:pt x="12019" y="24043"/>
                      </a:lnTo>
                      <a:cubicBezTo>
                        <a:pt x="5368" y="24043"/>
                        <a:pt x="0" y="18674"/>
                        <a:pt x="0" y="12022"/>
                      </a:cubicBezTo>
                      <a:cubicBezTo>
                        <a:pt x="0" y="5370"/>
                        <a:pt x="5368" y="0"/>
                        <a:pt x="12019" y="0"/>
                      </a:cubicBezTo>
                      <a:lnTo>
                        <a:pt x="66186" y="0"/>
                      </a:lnTo>
                      <a:cubicBezTo>
                        <a:pt x="72836" y="0"/>
                        <a:pt x="78205" y="5370"/>
                        <a:pt x="78205" y="12022"/>
                      </a:cubicBezTo>
                      <a:cubicBezTo>
                        <a:pt x="78205" y="18674"/>
                        <a:pt x="72836" y="24043"/>
                        <a:pt x="66186" y="24043"/>
                      </a:cubicBezTo>
                      <a:close/>
                    </a:path>
                  </a:pathLst>
                </a:custGeom>
                <a:solidFill>
                  <a:srgbClr val="213C83"/>
                </a:solidFill>
                <a:ln w="8013" cap="flat">
                  <a:noFill/>
                  <a:prstDash val="solid"/>
                  <a:miter/>
                </a:ln>
              </p:spPr>
              <p:txBody>
                <a:bodyPr/>
                <a:lstStyle/>
                <a:p>
                  <a:endParaRPr lang="en-SA"/>
                </a:p>
              </p:txBody>
            </p:sp>
          </p:grpSp>
        </p:grpSp>
      </p:grpSp>
      <p:grpSp>
        <p:nvGrpSpPr>
          <p:cNvPr id="311" name="Graphic 3">
            <a:extLst>
              <a:ext uri="{FF2B5EF4-FFF2-40B4-BE49-F238E27FC236}">
                <a16:creationId xmlns:a16="http://schemas.microsoft.com/office/drawing/2014/main" id="{5BE80CFE-C560-1B10-65C9-642E89D8D5CA}"/>
              </a:ext>
            </a:extLst>
          </p:cNvPr>
          <p:cNvGrpSpPr/>
          <p:nvPr/>
        </p:nvGrpSpPr>
        <p:grpSpPr>
          <a:xfrm>
            <a:off x="9324853" y="2133345"/>
            <a:ext cx="457005" cy="456748"/>
            <a:chOff x="8597065" y="1447578"/>
            <a:chExt cx="620349" cy="620000"/>
          </a:xfrm>
          <a:solidFill>
            <a:srgbClr val="213C83"/>
          </a:solidFill>
        </p:grpSpPr>
        <p:sp>
          <p:nvSpPr>
            <p:cNvPr id="312" name="Freeform 311">
              <a:extLst>
                <a:ext uri="{FF2B5EF4-FFF2-40B4-BE49-F238E27FC236}">
                  <a16:creationId xmlns:a16="http://schemas.microsoft.com/office/drawing/2014/main" id="{E56D9288-CD84-D777-B650-6505920B395F}"/>
                </a:ext>
              </a:extLst>
            </p:cNvPr>
            <p:cNvSpPr/>
            <p:nvPr/>
          </p:nvSpPr>
          <p:spPr>
            <a:xfrm>
              <a:off x="8952592" y="1641448"/>
              <a:ext cx="189021" cy="24043"/>
            </a:xfrm>
            <a:custGeom>
              <a:avLst/>
              <a:gdLst>
                <a:gd name="csX0" fmla="*/ 177002 w 189021"/>
                <a:gd name="csY0" fmla="*/ 24043 h 24043"/>
                <a:gd name="csX1" fmla="*/ 12019 w 189021"/>
                <a:gd name="csY1" fmla="*/ 24043 h 24043"/>
                <a:gd name="csX2" fmla="*/ 0 w 189021"/>
                <a:gd name="csY2" fmla="*/ 12022 h 24043"/>
                <a:gd name="csX3" fmla="*/ 12019 w 189021"/>
                <a:gd name="csY3" fmla="*/ 0 h 24043"/>
                <a:gd name="csX4" fmla="*/ 177002 w 189021"/>
                <a:gd name="csY4" fmla="*/ 0 h 24043"/>
                <a:gd name="csX5" fmla="*/ 189021 w 189021"/>
                <a:gd name="csY5" fmla="*/ 12022 h 24043"/>
                <a:gd name="csX6" fmla="*/ 177002 w 189021"/>
                <a:gd name="csY6" fmla="*/ 24043 h 24043"/>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189021" h="24043">
                  <a:moveTo>
                    <a:pt x="177002" y="24043"/>
                  </a:moveTo>
                  <a:lnTo>
                    <a:pt x="12019" y="24043"/>
                  </a:lnTo>
                  <a:cubicBezTo>
                    <a:pt x="5368" y="24043"/>
                    <a:pt x="0" y="18674"/>
                    <a:pt x="0" y="12022"/>
                  </a:cubicBezTo>
                  <a:cubicBezTo>
                    <a:pt x="0" y="5370"/>
                    <a:pt x="5368" y="0"/>
                    <a:pt x="12019" y="0"/>
                  </a:cubicBezTo>
                  <a:lnTo>
                    <a:pt x="177002" y="0"/>
                  </a:lnTo>
                  <a:cubicBezTo>
                    <a:pt x="183653" y="0"/>
                    <a:pt x="189021" y="5370"/>
                    <a:pt x="189021" y="12022"/>
                  </a:cubicBezTo>
                  <a:cubicBezTo>
                    <a:pt x="189021" y="18674"/>
                    <a:pt x="183653" y="24043"/>
                    <a:pt x="177002" y="24043"/>
                  </a:cubicBezTo>
                  <a:close/>
                </a:path>
              </a:pathLst>
            </a:custGeom>
            <a:solidFill>
              <a:srgbClr val="213C83"/>
            </a:solidFill>
            <a:ln w="8013" cap="flat">
              <a:noFill/>
              <a:prstDash val="solid"/>
              <a:miter/>
            </a:ln>
          </p:spPr>
          <p:txBody>
            <a:bodyPr/>
            <a:lstStyle/>
            <a:p>
              <a:endParaRPr lang="en-SA"/>
            </a:p>
          </p:txBody>
        </p:sp>
        <p:sp>
          <p:nvSpPr>
            <p:cNvPr id="313" name="Freeform 312">
              <a:extLst>
                <a:ext uri="{FF2B5EF4-FFF2-40B4-BE49-F238E27FC236}">
                  <a16:creationId xmlns:a16="http://schemas.microsoft.com/office/drawing/2014/main" id="{849D728C-8288-FB8A-DE14-3DCBD79D1EF7}"/>
                </a:ext>
              </a:extLst>
            </p:cNvPr>
            <p:cNvSpPr/>
            <p:nvPr/>
          </p:nvSpPr>
          <p:spPr>
            <a:xfrm>
              <a:off x="8749628" y="1641448"/>
              <a:ext cx="176601" cy="24043"/>
            </a:xfrm>
            <a:custGeom>
              <a:avLst/>
              <a:gdLst>
                <a:gd name="csX0" fmla="*/ 164582 w 176601"/>
                <a:gd name="csY0" fmla="*/ 24043 h 24043"/>
                <a:gd name="csX1" fmla="*/ 12019 w 176601"/>
                <a:gd name="csY1" fmla="*/ 24043 h 24043"/>
                <a:gd name="csX2" fmla="*/ 0 w 176601"/>
                <a:gd name="csY2" fmla="*/ 12022 h 24043"/>
                <a:gd name="csX3" fmla="*/ 12019 w 176601"/>
                <a:gd name="csY3" fmla="*/ 0 h 24043"/>
                <a:gd name="csX4" fmla="*/ 164582 w 176601"/>
                <a:gd name="csY4" fmla="*/ 0 h 24043"/>
                <a:gd name="csX5" fmla="*/ 176602 w 176601"/>
                <a:gd name="csY5" fmla="*/ 12022 h 24043"/>
                <a:gd name="csX6" fmla="*/ 164582 w 176601"/>
                <a:gd name="csY6" fmla="*/ 24043 h 24043"/>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176601" h="24043">
                  <a:moveTo>
                    <a:pt x="164582" y="24043"/>
                  </a:moveTo>
                  <a:lnTo>
                    <a:pt x="12019" y="24043"/>
                  </a:lnTo>
                  <a:cubicBezTo>
                    <a:pt x="5368" y="24043"/>
                    <a:pt x="0" y="18674"/>
                    <a:pt x="0" y="12022"/>
                  </a:cubicBezTo>
                  <a:cubicBezTo>
                    <a:pt x="0" y="5370"/>
                    <a:pt x="5368" y="0"/>
                    <a:pt x="12019" y="0"/>
                  </a:cubicBezTo>
                  <a:lnTo>
                    <a:pt x="164582" y="0"/>
                  </a:lnTo>
                  <a:cubicBezTo>
                    <a:pt x="171233" y="0"/>
                    <a:pt x="176602" y="5370"/>
                    <a:pt x="176602" y="12022"/>
                  </a:cubicBezTo>
                  <a:cubicBezTo>
                    <a:pt x="176602" y="18674"/>
                    <a:pt x="171233" y="24043"/>
                    <a:pt x="164582" y="24043"/>
                  </a:cubicBezTo>
                  <a:close/>
                </a:path>
              </a:pathLst>
            </a:custGeom>
            <a:solidFill>
              <a:srgbClr val="213C83"/>
            </a:solidFill>
            <a:ln w="8013" cap="flat">
              <a:noFill/>
              <a:prstDash val="solid"/>
              <a:miter/>
            </a:ln>
          </p:spPr>
          <p:txBody>
            <a:bodyPr/>
            <a:lstStyle/>
            <a:p>
              <a:endParaRPr lang="en-SA"/>
            </a:p>
          </p:txBody>
        </p:sp>
        <p:sp>
          <p:nvSpPr>
            <p:cNvPr id="314" name="Freeform 313">
              <a:extLst>
                <a:ext uri="{FF2B5EF4-FFF2-40B4-BE49-F238E27FC236}">
                  <a16:creationId xmlns:a16="http://schemas.microsoft.com/office/drawing/2014/main" id="{6D6DEE50-D488-72C9-D7C7-EBF1F0C5EB2F}"/>
                </a:ext>
              </a:extLst>
            </p:cNvPr>
            <p:cNvSpPr/>
            <p:nvPr/>
          </p:nvSpPr>
          <p:spPr>
            <a:xfrm>
              <a:off x="8627513" y="1641448"/>
              <a:ext cx="111297" cy="24043"/>
            </a:xfrm>
            <a:custGeom>
              <a:avLst/>
              <a:gdLst>
                <a:gd name="csX0" fmla="*/ 99279 w 111297"/>
                <a:gd name="csY0" fmla="*/ 24043 h 24043"/>
                <a:gd name="csX1" fmla="*/ 12019 w 111297"/>
                <a:gd name="csY1" fmla="*/ 24043 h 24043"/>
                <a:gd name="csX2" fmla="*/ 0 w 111297"/>
                <a:gd name="csY2" fmla="*/ 12022 h 24043"/>
                <a:gd name="csX3" fmla="*/ 12019 w 111297"/>
                <a:gd name="csY3" fmla="*/ 0 h 24043"/>
                <a:gd name="csX4" fmla="*/ 99279 w 111297"/>
                <a:gd name="csY4" fmla="*/ 0 h 24043"/>
                <a:gd name="csX5" fmla="*/ 111298 w 111297"/>
                <a:gd name="csY5" fmla="*/ 12022 h 24043"/>
                <a:gd name="csX6" fmla="*/ 99279 w 111297"/>
                <a:gd name="csY6" fmla="*/ 24043 h 24043"/>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111297" h="24043">
                  <a:moveTo>
                    <a:pt x="99279" y="24043"/>
                  </a:moveTo>
                  <a:lnTo>
                    <a:pt x="12019" y="24043"/>
                  </a:lnTo>
                  <a:cubicBezTo>
                    <a:pt x="5368" y="24043"/>
                    <a:pt x="0" y="18674"/>
                    <a:pt x="0" y="12022"/>
                  </a:cubicBezTo>
                  <a:cubicBezTo>
                    <a:pt x="0" y="5370"/>
                    <a:pt x="5368" y="0"/>
                    <a:pt x="12019" y="0"/>
                  </a:cubicBezTo>
                  <a:lnTo>
                    <a:pt x="99279" y="0"/>
                  </a:lnTo>
                  <a:cubicBezTo>
                    <a:pt x="105929" y="0"/>
                    <a:pt x="111298" y="5370"/>
                    <a:pt x="111298" y="12022"/>
                  </a:cubicBezTo>
                  <a:cubicBezTo>
                    <a:pt x="111298" y="18674"/>
                    <a:pt x="105929" y="24043"/>
                    <a:pt x="99279" y="24043"/>
                  </a:cubicBezTo>
                  <a:close/>
                </a:path>
              </a:pathLst>
            </a:custGeom>
            <a:solidFill>
              <a:srgbClr val="213C83"/>
            </a:solidFill>
            <a:ln w="8013" cap="flat">
              <a:noFill/>
              <a:prstDash val="solid"/>
              <a:miter/>
            </a:ln>
          </p:spPr>
          <p:txBody>
            <a:bodyPr/>
            <a:lstStyle/>
            <a:p>
              <a:endParaRPr lang="en-SA"/>
            </a:p>
          </p:txBody>
        </p:sp>
        <p:sp>
          <p:nvSpPr>
            <p:cNvPr id="315" name="Freeform 314">
              <a:extLst>
                <a:ext uri="{FF2B5EF4-FFF2-40B4-BE49-F238E27FC236}">
                  <a16:creationId xmlns:a16="http://schemas.microsoft.com/office/drawing/2014/main" id="{9760FC92-59F8-97A3-99D6-1911B5FA397C}"/>
                </a:ext>
              </a:extLst>
            </p:cNvPr>
            <p:cNvSpPr/>
            <p:nvPr/>
          </p:nvSpPr>
          <p:spPr>
            <a:xfrm>
              <a:off x="8664292" y="1755975"/>
              <a:ext cx="86538" cy="24043"/>
            </a:xfrm>
            <a:custGeom>
              <a:avLst/>
              <a:gdLst>
                <a:gd name="csX0" fmla="*/ 74519 w 86538"/>
                <a:gd name="csY0" fmla="*/ 24043 h 24043"/>
                <a:gd name="csX1" fmla="*/ 12019 w 86538"/>
                <a:gd name="csY1" fmla="*/ 24043 h 24043"/>
                <a:gd name="csX2" fmla="*/ 0 w 86538"/>
                <a:gd name="csY2" fmla="*/ 12022 h 24043"/>
                <a:gd name="csX3" fmla="*/ 12019 w 86538"/>
                <a:gd name="csY3" fmla="*/ 0 h 24043"/>
                <a:gd name="csX4" fmla="*/ 74519 w 86538"/>
                <a:gd name="csY4" fmla="*/ 0 h 24043"/>
                <a:gd name="csX5" fmla="*/ 86538 w 86538"/>
                <a:gd name="csY5" fmla="*/ 12022 h 24043"/>
                <a:gd name="csX6" fmla="*/ 74519 w 86538"/>
                <a:gd name="csY6" fmla="*/ 24043 h 24043"/>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86538" h="24043">
                  <a:moveTo>
                    <a:pt x="74519" y="24043"/>
                  </a:moveTo>
                  <a:lnTo>
                    <a:pt x="12019" y="24043"/>
                  </a:lnTo>
                  <a:cubicBezTo>
                    <a:pt x="5369" y="24043"/>
                    <a:pt x="0" y="18674"/>
                    <a:pt x="0" y="12022"/>
                  </a:cubicBezTo>
                  <a:cubicBezTo>
                    <a:pt x="0" y="5370"/>
                    <a:pt x="5369" y="0"/>
                    <a:pt x="12019" y="0"/>
                  </a:cubicBezTo>
                  <a:lnTo>
                    <a:pt x="74519" y="0"/>
                  </a:lnTo>
                  <a:cubicBezTo>
                    <a:pt x="81170" y="0"/>
                    <a:pt x="86538" y="5370"/>
                    <a:pt x="86538" y="12022"/>
                  </a:cubicBezTo>
                  <a:cubicBezTo>
                    <a:pt x="86538" y="18674"/>
                    <a:pt x="81170" y="24043"/>
                    <a:pt x="74519" y="24043"/>
                  </a:cubicBezTo>
                  <a:close/>
                </a:path>
              </a:pathLst>
            </a:custGeom>
            <a:solidFill>
              <a:srgbClr val="213C83"/>
            </a:solidFill>
            <a:ln w="8013" cap="flat">
              <a:noFill/>
              <a:prstDash val="solid"/>
              <a:miter/>
            </a:ln>
          </p:spPr>
          <p:txBody>
            <a:bodyPr/>
            <a:lstStyle/>
            <a:p>
              <a:endParaRPr lang="en-SA"/>
            </a:p>
          </p:txBody>
        </p:sp>
        <p:sp>
          <p:nvSpPr>
            <p:cNvPr id="316" name="Freeform 315">
              <a:extLst>
                <a:ext uri="{FF2B5EF4-FFF2-40B4-BE49-F238E27FC236}">
                  <a16:creationId xmlns:a16="http://schemas.microsoft.com/office/drawing/2014/main" id="{671555DB-7295-661F-02D6-C8FD37BA389F}"/>
                </a:ext>
              </a:extLst>
            </p:cNvPr>
            <p:cNvSpPr/>
            <p:nvPr/>
          </p:nvSpPr>
          <p:spPr>
            <a:xfrm>
              <a:off x="8787609" y="1755975"/>
              <a:ext cx="86537" cy="24043"/>
            </a:xfrm>
            <a:custGeom>
              <a:avLst/>
              <a:gdLst>
                <a:gd name="csX0" fmla="*/ 74519 w 86537"/>
                <a:gd name="csY0" fmla="*/ 24043 h 24043"/>
                <a:gd name="csX1" fmla="*/ 12019 w 86537"/>
                <a:gd name="csY1" fmla="*/ 24043 h 24043"/>
                <a:gd name="csX2" fmla="*/ 0 w 86537"/>
                <a:gd name="csY2" fmla="*/ 12022 h 24043"/>
                <a:gd name="csX3" fmla="*/ 12019 w 86537"/>
                <a:gd name="csY3" fmla="*/ 0 h 24043"/>
                <a:gd name="csX4" fmla="*/ 74519 w 86537"/>
                <a:gd name="csY4" fmla="*/ 0 h 24043"/>
                <a:gd name="csX5" fmla="*/ 86538 w 86537"/>
                <a:gd name="csY5" fmla="*/ 12022 h 24043"/>
                <a:gd name="csX6" fmla="*/ 74519 w 86537"/>
                <a:gd name="csY6" fmla="*/ 24043 h 24043"/>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86537" h="24043">
                  <a:moveTo>
                    <a:pt x="74519" y="24043"/>
                  </a:moveTo>
                  <a:lnTo>
                    <a:pt x="12019" y="24043"/>
                  </a:lnTo>
                  <a:cubicBezTo>
                    <a:pt x="5368" y="24043"/>
                    <a:pt x="0" y="18674"/>
                    <a:pt x="0" y="12022"/>
                  </a:cubicBezTo>
                  <a:cubicBezTo>
                    <a:pt x="0" y="5370"/>
                    <a:pt x="5368" y="0"/>
                    <a:pt x="12019" y="0"/>
                  </a:cubicBezTo>
                  <a:lnTo>
                    <a:pt x="74519" y="0"/>
                  </a:lnTo>
                  <a:cubicBezTo>
                    <a:pt x="81170" y="0"/>
                    <a:pt x="86538" y="5370"/>
                    <a:pt x="86538" y="12022"/>
                  </a:cubicBezTo>
                  <a:cubicBezTo>
                    <a:pt x="86538" y="18674"/>
                    <a:pt x="81170" y="24043"/>
                    <a:pt x="74519" y="24043"/>
                  </a:cubicBezTo>
                  <a:close/>
                </a:path>
              </a:pathLst>
            </a:custGeom>
            <a:solidFill>
              <a:srgbClr val="213C83"/>
            </a:solidFill>
            <a:ln w="8013" cap="flat">
              <a:noFill/>
              <a:prstDash val="solid"/>
              <a:miter/>
            </a:ln>
          </p:spPr>
          <p:txBody>
            <a:bodyPr/>
            <a:lstStyle/>
            <a:p>
              <a:endParaRPr lang="en-SA"/>
            </a:p>
          </p:txBody>
        </p:sp>
        <p:sp>
          <p:nvSpPr>
            <p:cNvPr id="317" name="Freeform 316">
              <a:extLst>
                <a:ext uri="{FF2B5EF4-FFF2-40B4-BE49-F238E27FC236}">
                  <a16:creationId xmlns:a16="http://schemas.microsoft.com/office/drawing/2014/main" id="{7DEF9B22-CB0B-3983-D616-27CB43CC7997}"/>
                </a:ext>
              </a:extLst>
            </p:cNvPr>
            <p:cNvSpPr/>
            <p:nvPr/>
          </p:nvSpPr>
          <p:spPr>
            <a:xfrm>
              <a:off x="8910925" y="1755975"/>
              <a:ext cx="86537" cy="24043"/>
            </a:xfrm>
            <a:custGeom>
              <a:avLst/>
              <a:gdLst>
                <a:gd name="csX0" fmla="*/ 74519 w 86537"/>
                <a:gd name="csY0" fmla="*/ 24043 h 24043"/>
                <a:gd name="csX1" fmla="*/ 12019 w 86537"/>
                <a:gd name="csY1" fmla="*/ 24043 h 24043"/>
                <a:gd name="csX2" fmla="*/ 0 w 86537"/>
                <a:gd name="csY2" fmla="*/ 12022 h 24043"/>
                <a:gd name="csX3" fmla="*/ 12019 w 86537"/>
                <a:gd name="csY3" fmla="*/ 0 h 24043"/>
                <a:gd name="csX4" fmla="*/ 74519 w 86537"/>
                <a:gd name="csY4" fmla="*/ 0 h 24043"/>
                <a:gd name="csX5" fmla="*/ 86538 w 86537"/>
                <a:gd name="csY5" fmla="*/ 12022 h 24043"/>
                <a:gd name="csX6" fmla="*/ 74519 w 86537"/>
                <a:gd name="csY6" fmla="*/ 24043 h 24043"/>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86537" h="24043">
                  <a:moveTo>
                    <a:pt x="74519" y="24043"/>
                  </a:moveTo>
                  <a:lnTo>
                    <a:pt x="12019" y="24043"/>
                  </a:lnTo>
                  <a:cubicBezTo>
                    <a:pt x="5368" y="24043"/>
                    <a:pt x="0" y="18674"/>
                    <a:pt x="0" y="12022"/>
                  </a:cubicBezTo>
                  <a:cubicBezTo>
                    <a:pt x="0" y="5370"/>
                    <a:pt x="5368" y="0"/>
                    <a:pt x="12019" y="0"/>
                  </a:cubicBezTo>
                  <a:lnTo>
                    <a:pt x="74519" y="0"/>
                  </a:lnTo>
                  <a:cubicBezTo>
                    <a:pt x="81170" y="0"/>
                    <a:pt x="86538" y="5370"/>
                    <a:pt x="86538" y="12022"/>
                  </a:cubicBezTo>
                  <a:cubicBezTo>
                    <a:pt x="86538" y="18674"/>
                    <a:pt x="81170" y="24043"/>
                    <a:pt x="74519" y="24043"/>
                  </a:cubicBezTo>
                  <a:close/>
                </a:path>
              </a:pathLst>
            </a:custGeom>
            <a:solidFill>
              <a:srgbClr val="213C83"/>
            </a:solidFill>
            <a:ln w="8013" cap="flat">
              <a:noFill/>
              <a:prstDash val="solid"/>
              <a:miter/>
            </a:ln>
          </p:spPr>
          <p:txBody>
            <a:bodyPr/>
            <a:lstStyle/>
            <a:p>
              <a:endParaRPr lang="en-SA"/>
            </a:p>
          </p:txBody>
        </p:sp>
        <p:sp>
          <p:nvSpPr>
            <p:cNvPr id="318" name="Freeform 317">
              <a:extLst>
                <a:ext uri="{FF2B5EF4-FFF2-40B4-BE49-F238E27FC236}">
                  <a16:creationId xmlns:a16="http://schemas.microsoft.com/office/drawing/2014/main" id="{EABD47C9-77CC-3DB8-9E6B-DDD26C25E7E3}"/>
                </a:ext>
              </a:extLst>
            </p:cNvPr>
            <p:cNvSpPr/>
            <p:nvPr/>
          </p:nvSpPr>
          <p:spPr>
            <a:xfrm>
              <a:off x="8664292" y="1898153"/>
              <a:ext cx="86538" cy="24043"/>
            </a:xfrm>
            <a:custGeom>
              <a:avLst/>
              <a:gdLst>
                <a:gd name="csX0" fmla="*/ 74519 w 86538"/>
                <a:gd name="csY0" fmla="*/ 24043 h 24043"/>
                <a:gd name="csX1" fmla="*/ 12019 w 86538"/>
                <a:gd name="csY1" fmla="*/ 24043 h 24043"/>
                <a:gd name="csX2" fmla="*/ 0 w 86538"/>
                <a:gd name="csY2" fmla="*/ 12022 h 24043"/>
                <a:gd name="csX3" fmla="*/ 12019 w 86538"/>
                <a:gd name="csY3" fmla="*/ 0 h 24043"/>
                <a:gd name="csX4" fmla="*/ 74519 w 86538"/>
                <a:gd name="csY4" fmla="*/ 0 h 24043"/>
                <a:gd name="csX5" fmla="*/ 86538 w 86538"/>
                <a:gd name="csY5" fmla="*/ 12022 h 24043"/>
                <a:gd name="csX6" fmla="*/ 74519 w 86538"/>
                <a:gd name="csY6" fmla="*/ 24043 h 24043"/>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86538" h="24043">
                  <a:moveTo>
                    <a:pt x="74519" y="24043"/>
                  </a:moveTo>
                  <a:lnTo>
                    <a:pt x="12019" y="24043"/>
                  </a:lnTo>
                  <a:cubicBezTo>
                    <a:pt x="5369" y="24043"/>
                    <a:pt x="0" y="18674"/>
                    <a:pt x="0" y="12022"/>
                  </a:cubicBezTo>
                  <a:cubicBezTo>
                    <a:pt x="0" y="5370"/>
                    <a:pt x="5369" y="0"/>
                    <a:pt x="12019" y="0"/>
                  </a:cubicBezTo>
                  <a:lnTo>
                    <a:pt x="74519" y="0"/>
                  </a:lnTo>
                  <a:cubicBezTo>
                    <a:pt x="81170" y="0"/>
                    <a:pt x="86538" y="5370"/>
                    <a:pt x="86538" y="12022"/>
                  </a:cubicBezTo>
                  <a:cubicBezTo>
                    <a:pt x="86538" y="18674"/>
                    <a:pt x="81170" y="24043"/>
                    <a:pt x="74519" y="24043"/>
                  </a:cubicBezTo>
                  <a:close/>
                </a:path>
              </a:pathLst>
            </a:custGeom>
            <a:solidFill>
              <a:srgbClr val="213C83"/>
            </a:solidFill>
            <a:ln w="8013" cap="flat">
              <a:noFill/>
              <a:prstDash val="solid"/>
              <a:miter/>
            </a:ln>
          </p:spPr>
          <p:txBody>
            <a:bodyPr/>
            <a:lstStyle/>
            <a:p>
              <a:endParaRPr lang="en-SA"/>
            </a:p>
          </p:txBody>
        </p:sp>
        <p:sp>
          <p:nvSpPr>
            <p:cNvPr id="319" name="Freeform 318">
              <a:extLst>
                <a:ext uri="{FF2B5EF4-FFF2-40B4-BE49-F238E27FC236}">
                  <a16:creationId xmlns:a16="http://schemas.microsoft.com/office/drawing/2014/main" id="{C99700A9-AB0A-7748-07E9-B952EADA8D29}"/>
                </a:ext>
              </a:extLst>
            </p:cNvPr>
            <p:cNvSpPr/>
            <p:nvPr/>
          </p:nvSpPr>
          <p:spPr>
            <a:xfrm>
              <a:off x="8787609" y="1898153"/>
              <a:ext cx="86537" cy="24043"/>
            </a:xfrm>
            <a:custGeom>
              <a:avLst/>
              <a:gdLst>
                <a:gd name="csX0" fmla="*/ 74519 w 86537"/>
                <a:gd name="csY0" fmla="*/ 24043 h 24043"/>
                <a:gd name="csX1" fmla="*/ 12019 w 86537"/>
                <a:gd name="csY1" fmla="*/ 24043 h 24043"/>
                <a:gd name="csX2" fmla="*/ 0 w 86537"/>
                <a:gd name="csY2" fmla="*/ 12022 h 24043"/>
                <a:gd name="csX3" fmla="*/ 12019 w 86537"/>
                <a:gd name="csY3" fmla="*/ 0 h 24043"/>
                <a:gd name="csX4" fmla="*/ 74519 w 86537"/>
                <a:gd name="csY4" fmla="*/ 0 h 24043"/>
                <a:gd name="csX5" fmla="*/ 86538 w 86537"/>
                <a:gd name="csY5" fmla="*/ 12022 h 24043"/>
                <a:gd name="csX6" fmla="*/ 74519 w 86537"/>
                <a:gd name="csY6" fmla="*/ 24043 h 24043"/>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86537" h="24043">
                  <a:moveTo>
                    <a:pt x="74519" y="24043"/>
                  </a:moveTo>
                  <a:lnTo>
                    <a:pt x="12019" y="24043"/>
                  </a:lnTo>
                  <a:cubicBezTo>
                    <a:pt x="5368" y="24043"/>
                    <a:pt x="0" y="18674"/>
                    <a:pt x="0" y="12022"/>
                  </a:cubicBezTo>
                  <a:cubicBezTo>
                    <a:pt x="0" y="5370"/>
                    <a:pt x="5368" y="0"/>
                    <a:pt x="12019" y="0"/>
                  </a:cubicBezTo>
                  <a:lnTo>
                    <a:pt x="74519" y="0"/>
                  </a:lnTo>
                  <a:cubicBezTo>
                    <a:pt x="81170" y="0"/>
                    <a:pt x="86538" y="5370"/>
                    <a:pt x="86538" y="12022"/>
                  </a:cubicBezTo>
                  <a:cubicBezTo>
                    <a:pt x="86538" y="18674"/>
                    <a:pt x="81170" y="24043"/>
                    <a:pt x="74519" y="24043"/>
                  </a:cubicBezTo>
                  <a:close/>
                </a:path>
              </a:pathLst>
            </a:custGeom>
            <a:solidFill>
              <a:srgbClr val="213C83"/>
            </a:solidFill>
            <a:ln w="8013" cap="flat">
              <a:noFill/>
              <a:prstDash val="solid"/>
              <a:miter/>
            </a:ln>
          </p:spPr>
          <p:txBody>
            <a:bodyPr/>
            <a:lstStyle/>
            <a:p>
              <a:endParaRPr lang="en-SA"/>
            </a:p>
          </p:txBody>
        </p:sp>
        <p:grpSp>
          <p:nvGrpSpPr>
            <p:cNvPr id="320" name="Graphic 3">
              <a:extLst>
                <a:ext uri="{FF2B5EF4-FFF2-40B4-BE49-F238E27FC236}">
                  <a16:creationId xmlns:a16="http://schemas.microsoft.com/office/drawing/2014/main" id="{5313E25C-C71A-4859-0C77-BDC12A7ACE2F}"/>
                </a:ext>
              </a:extLst>
            </p:cNvPr>
            <p:cNvGrpSpPr/>
            <p:nvPr/>
          </p:nvGrpSpPr>
          <p:grpSpPr>
            <a:xfrm>
              <a:off x="8597065" y="1447578"/>
              <a:ext cx="576599" cy="565582"/>
              <a:chOff x="8597065" y="1447578"/>
              <a:chExt cx="576599" cy="565582"/>
            </a:xfrm>
            <a:solidFill>
              <a:srgbClr val="213C83"/>
            </a:solidFill>
          </p:grpSpPr>
          <p:sp>
            <p:nvSpPr>
              <p:cNvPr id="321" name="Freeform 320">
                <a:extLst>
                  <a:ext uri="{FF2B5EF4-FFF2-40B4-BE49-F238E27FC236}">
                    <a16:creationId xmlns:a16="http://schemas.microsoft.com/office/drawing/2014/main" id="{6896C335-9518-5AE6-837E-F5786C090223}"/>
                  </a:ext>
                </a:extLst>
              </p:cNvPr>
              <p:cNvSpPr/>
              <p:nvPr/>
            </p:nvSpPr>
            <p:spPr>
              <a:xfrm>
                <a:off x="8597065" y="1503679"/>
                <a:ext cx="301521" cy="509481"/>
              </a:xfrm>
              <a:custGeom>
                <a:avLst/>
                <a:gdLst>
                  <a:gd name="csX0" fmla="*/ 289502 w 301521"/>
                  <a:gd name="csY0" fmla="*/ 509481 h 509481"/>
                  <a:gd name="csX1" fmla="*/ 48878 w 301521"/>
                  <a:gd name="csY1" fmla="*/ 509481 h 509481"/>
                  <a:gd name="csX2" fmla="*/ 0 w 301521"/>
                  <a:gd name="csY2" fmla="*/ 460593 h 509481"/>
                  <a:gd name="csX3" fmla="*/ 0 w 301521"/>
                  <a:gd name="csY3" fmla="*/ 48888 h 509481"/>
                  <a:gd name="csX4" fmla="*/ 48878 w 301521"/>
                  <a:gd name="csY4" fmla="*/ 0 h 509481"/>
                  <a:gd name="csX5" fmla="*/ 122916 w 301521"/>
                  <a:gd name="csY5" fmla="*/ 0 h 509481"/>
                  <a:gd name="csX6" fmla="*/ 134935 w 301521"/>
                  <a:gd name="csY6" fmla="*/ 12022 h 509481"/>
                  <a:gd name="csX7" fmla="*/ 122916 w 301521"/>
                  <a:gd name="csY7" fmla="*/ 24043 h 509481"/>
                  <a:gd name="csX8" fmla="*/ 48878 w 301521"/>
                  <a:gd name="csY8" fmla="*/ 24043 h 509481"/>
                  <a:gd name="csX9" fmla="*/ 24038 w 301521"/>
                  <a:gd name="csY9" fmla="*/ 48888 h 509481"/>
                  <a:gd name="csX10" fmla="*/ 24038 w 301521"/>
                  <a:gd name="csY10" fmla="*/ 460593 h 509481"/>
                  <a:gd name="csX11" fmla="*/ 48878 w 301521"/>
                  <a:gd name="csY11" fmla="*/ 485438 h 509481"/>
                  <a:gd name="csX12" fmla="*/ 289502 w 301521"/>
                  <a:gd name="csY12" fmla="*/ 485438 h 509481"/>
                  <a:gd name="csX13" fmla="*/ 301521 w 301521"/>
                  <a:gd name="csY13" fmla="*/ 497459 h 509481"/>
                  <a:gd name="csX14" fmla="*/ 289502 w 301521"/>
                  <a:gd name="csY14" fmla="*/ 509481 h 50948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Lst>
                <a:rect l="l" t="t" r="r" b="b"/>
                <a:pathLst>
                  <a:path w="301521" h="509481">
                    <a:moveTo>
                      <a:pt x="289502" y="509481"/>
                    </a:moveTo>
                    <a:lnTo>
                      <a:pt x="48878" y="509481"/>
                    </a:lnTo>
                    <a:cubicBezTo>
                      <a:pt x="21955" y="509481"/>
                      <a:pt x="0" y="487602"/>
                      <a:pt x="0" y="460593"/>
                    </a:cubicBezTo>
                    <a:lnTo>
                      <a:pt x="0" y="48888"/>
                    </a:lnTo>
                    <a:cubicBezTo>
                      <a:pt x="0" y="21960"/>
                      <a:pt x="21955" y="0"/>
                      <a:pt x="48878" y="0"/>
                    </a:cubicBezTo>
                    <a:lnTo>
                      <a:pt x="122916" y="0"/>
                    </a:lnTo>
                    <a:cubicBezTo>
                      <a:pt x="129567" y="0"/>
                      <a:pt x="134935" y="5370"/>
                      <a:pt x="134935" y="12022"/>
                    </a:cubicBezTo>
                    <a:cubicBezTo>
                      <a:pt x="134935" y="18674"/>
                      <a:pt x="129567" y="24043"/>
                      <a:pt x="122916" y="24043"/>
                    </a:cubicBezTo>
                    <a:lnTo>
                      <a:pt x="48878" y="24043"/>
                    </a:lnTo>
                    <a:cubicBezTo>
                      <a:pt x="35176" y="24043"/>
                      <a:pt x="24038" y="35184"/>
                      <a:pt x="24038" y="48888"/>
                    </a:cubicBezTo>
                    <a:lnTo>
                      <a:pt x="24038" y="460593"/>
                    </a:lnTo>
                    <a:cubicBezTo>
                      <a:pt x="24038" y="474298"/>
                      <a:pt x="35176" y="485438"/>
                      <a:pt x="48878" y="485438"/>
                    </a:cubicBezTo>
                    <a:lnTo>
                      <a:pt x="289502" y="485438"/>
                    </a:lnTo>
                    <a:cubicBezTo>
                      <a:pt x="296152" y="485438"/>
                      <a:pt x="301521" y="490807"/>
                      <a:pt x="301521" y="497459"/>
                    </a:cubicBezTo>
                    <a:cubicBezTo>
                      <a:pt x="301521" y="504112"/>
                      <a:pt x="296152" y="509481"/>
                      <a:pt x="289502" y="509481"/>
                    </a:cubicBezTo>
                    <a:close/>
                  </a:path>
                </a:pathLst>
              </a:custGeom>
              <a:solidFill>
                <a:srgbClr val="213C83"/>
              </a:solidFill>
              <a:ln w="8013" cap="flat">
                <a:noFill/>
                <a:prstDash val="solid"/>
                <a:miter/>
              </a:ln>
            </p:spPr>
            <p:txBody>
              <a:bodyPr/>
              <a:lstStyle/>
              <a:p>
                <a:endParaRPr lang="en-SA"/>
              </a:p>
            </p:txBody>
          </p:sp>
          <p:sp>
            <p:nvSpPr>
              <p:cNvPr id="322" name="Freeform 321">
                <a:extLst>
                  <a:ext uri="{FF2B5EF4-FFF2-40B4-BE49-F238E27FC236}">
                    <a16:creationId xmlns:a16="http://schemas.microsoft.com/office/drawing/2014/main" id="{B3E6DF03-342C-604A-FA3D-AD417BB4A5A7}"/>
                  </a:ext>
                </a:extLst>
              </p:cNvPr>
              <p:cNvSpPr/>
              <p:nvPr/>
            </p:nvSpPr>
            <p:spPr>
              <a:xfrm>
                <a:off x="9035124" y="1503599"/>
                <a:ext cx="138540" cy="273214"/>
              </a:xfrm>
              <a:custGeom>
                <a:avLst/>
                <a:gdLst>
                  <a:gd name="csX0" fmla="*/ 126522 w 138540"/>
                  <a:gd name="csY0" fmla="*/ 273214 h 273214"/>
                  <a:gd name="csX1" fmla="*/ 114503 w 138540"/>
                  <a:gd name="csY1" fmla="*/ 261192 h 273214"/>
                  <a:gd name="csX2" fmla="*/ 114503 w 138540"/>
                  <a:gd name="csY2" fmla="*/ 48888 h 273214"/>
                  <a:gd name="csX3" fmla="*/ 89663 w 138540"/>
                  <a:gd name="csY3" fmla="*/ 24043 h 273214"/>
                  <a:gd name="csX4" fmla="*/ 12019 w 138540"/>
                  <a:gd name="csY4" fmla="*/ 24043 h 273214"/>
                  <a:gd name="csX5" fmla="*/ 0 w 138540"/>
                  <a:gd name="csY5" fmla="*/ 12022 h 273214"/>
                  <a:gd name="csX6" fmla="*/ 12019 w 138540"/>
                  <a:gd name="csY6" fmla="*/ 0 h 273214"/>
                  <a:gd name="csX7" fmla="*/ 89663 w 138540"/>
                  <a:gd name="csY7" fmla="*/ 0 h 273214"/>
                  <a:gd name="csX8" fmla="*/ 138541 w 138540"/>
                  <a:gd name="csY8" fmla="*/ 48888 h 273214"/>
                  <a:gd name="csX9" fmla="*/ 138541 w 138540"/>
                  <a:gd name="csY9" fmla="*/ 261192 h 273214"/>
                  <a:gd name="csX10" fmla="*/ 126522 w 138540"/>
                  <a:gd name="csY10" fmla="*/ 273214 h 27321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138540" h="273214">
                    <a:moveTo>
                      <a:pt x="126522" y="273214"/>
                    </a:moveTo>
                    <a:cubicBezTo>
                      <a:pt x="119871" y="273214"/>
                      <a:pt x="114503" y="267844"/>
                      <a:pt x="114503" y="261192"/>
                    </a:cubicBezTo>
                    <a:lnTo>
                      <a:pt x="114503" y="48888"/>
                    </a:lnTo>
                    <a:cubicBezTo>
                      <a:pt x="114503" y="35184"/>
                      <a:pt x="103365" y="24043"/>
                      <a:pt x="89663" y="24043"/>
                    </a:cubicBezTo>
                    <a:lnTo>
                      <a:pt x="12019" y="24043"/>
                    </a:lnTo>
                    <a:cubicBezTo>
                      <a:pt x="5368" y="24043"/>
                      <a:pt x="0" y="18674"/>
                      <a:pt x="0" y="12022"/>
                    </a:cubicBezTo>
                    <a:cubicBezTo>
                      <a:pt x="0" y="5370"/>
                      <a:pt x="5368" y="0"/>
                      <a:pt x="12019" y="0"/>
                    </a:cubicBezTo>
                    <a:lnTo>
                      <a:pt x="89663" y="0"/>
                    </a:lnTo>
                    <a:cubicBezTo>
                      <a:pt x="116586" y="0"/>
                      <a:pt x="138541" y="21960"/>
                      <a:pt x="138541" y="48888"/>
                    </a:cubicBezTo>
                    <a:lnTo>
                      <a:pt x="138541" y="261192"/>
                    </a:lnTo>
                    <a:cubicBezTo>
                      <a:pt x="138541" y="267844"/>
                      <a:pt x="133172" y="273214"/>
                      <a:pt x="126522" y="273214"/>
                    </a:cubicBezTo>
                    <a:close/>
                  </a:path>
                </a:pathLst>
              </a:custGeom>
              <a:solidFill>
                <a:srgbClr val="213C83"/>
              </a:solidFill>
              <a:ln w="8013" cap="flat">
                <a:noFill/>
                <a:prstDash val="solid"/>
                <a:miter/>
              </a:ln>
            </p:spPr>
            <p:txBody>
              <a:bodyPr/>
              <a:lstStyle/>
              <a:p>
                <a:endParaRPr lang="en-SA"/>
              </a:p>
            </p:txBody>
          </p:sp>
          <p:sp>
            <p:nvSpPr>
              <p:cNvPr id="323" name="Freeform 322">
                <a:extLst>
                  <a:ext uri="{FF2B5EF4-FFF2-40B4-BE49-F238E27FC236}">
                    <a16:creationId xmlns:a16="http://schemas.microsoft.com/office/drawing/2014/main" id="{59997F4E-4DB8-09BF-8789-7510129F43F2}"/>
                  </a:ext>
                </a:extLst>
              </p:cNvPr>
              <p:cNvSpPr/>
              <p:nvPr/>
            </p:nvSpPr>
            <p:spPr>
              <a:xfrm>
                <a:off x="8760045" y="1503679"/>
                <a:ext cx="246233" cy="24043"/>
              </a:xfrm>
              <a:custGeom>
                <a:avLst/>
                <a:gdLst>
                  <a:gd name="csX0" fmla="*/ 234214 w 246233"/>
                  <a:gd name="csY0" fmla="*/ 24043 h 24043"/>
                  <a:gd name="csX1" fmla="*/ 12019 w 246233"/>
                  <a:gd name="csY1" fmla="*/ 24043 h 24043"/>
                  <a:gd name="csX2" fmla="*/ 0 w 246233"/>
                  <a:gd name="csY2" fmla="*/ 12022 h 24043"/>
                  <a:gd name="csX3" fmla="*/ 12019 w 246233"/>
                  <a:gd name="csY3" fmla="*/ 0 h 24043"/>
                  <a:gd name="csX4" fmla="*/ 234214 w 246233"/>
                  <a:gd name="csY4" fmla="*/ 0 h 24043"/>
                  <a:gd name="csX5" fmla="*/ 246233 w 246233"/>
                  <a:gd name="csY5" fmla="*/ 12022 h 24043"/>
                  <a:gd name="csX6" fmla="*/ 234214 w 246233"/>
                  <a:gd name="csY6" fmla="*/ 24043 h 24043"/>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246233" h="24043">
                    <a:moveTo>
                      <a:pt x="234214" y="24043"/>
                    </a:moveTo>
                    <a:lnTo>
                      <a:pt x="12019" y="24043"/>
                    </a:lnTo>
                    <a:cubicBezTo>
                      <a:pt x="5369" y="24043"/>
                      <a:pt x="0" y="18674"/>
                      <a:pt x="0" y="12022"/>
                    </a:cubicBezTo>
                    <a:cubicBezTo>
                      <a:pt x="0" y="5370"/>
                      <a:pt x="5369" y="0"/>
                      <a:pt x="12019" y="0"/>
                    </a:cubicBezTo>
                    <a:lnTo>
                      <a:pt x="234214" y="0"/>
                    </a:lnTo>
                    <a:cubicBezTo>
                      <a:pt x="240864" y="0"/>
                      <a:pt x="246233" y="5370"/>
                      <a:pt x="246233" y="12022"/>
                    </a:cubicBezTo>
                    <a:cubicBezTo>
                      <a:pt x="246233" y="18674"/>
                      <a:pt x="240864" y="24043"/>
                      <a:pt x="234214" y="24043"/>
                    </a:cubicBezTo>
                    <a:close/>
                  </a:path>
                </a:pathLst>
              </a:custGeom>
              <a:solidFill>
                <a:srgbClr val="213C83"/>
              </a:solidFill>
              <a:ln w="8013" cap="flat">
                <a:noFill/>
                <a:prstDash val="solid"/>
                <a:miter/>
              </a:ln>
            </p:spPr>
            <p:txBody>
              <a:bodyPr/>
              <a:lstStyle/>
              <a:p>
                <a:endParaRPr lang="en-SA"/>
              </a:p>
            </p:txBody>
          </p:sp>
          <p:grpSp>
            <p:nvGrpSpPr>
              <p:cNvPr id="324" name="Graphic 3">
                <a:extLst>
                  <a:ext uri="{FF2B5EF4-FFF2-40B4-BE49-F238E27FC236}">
                    <a16:creationId xmlns:a16="http://schemas.microsoft.com/office/drawing/2014/main" id="{63183CA5-7A3C-794E-107F-4D6818109089}"/>
                  </a:ext>
                </a:extLst>
              </p:cNvPr>
              <p:cNvGrpSpPr/>
              <p:nvPr/>
            </p:nvGrpSpPr>
            <p:grpSpPr>
              <a:xfrm>
                <a:off x="8707962" y="1447578"/>
                <a:ext cx="76121" cy="159808"/>
                <a:chOff x="8707962" y="1447578"/>
                <a:chExt cx="76121" cy="159808"/>
              </a:xfrm>
              <a:solidFill>
                <a:srgbClr val="213C83"/>
              </a:solidFill>
            </p:grpSpPr>
            <p:sp>
              <p:nvSpPr>
                <p:cNvPr id="325" name="Freeform 324">
                  <a:extLst>
                    <a:ext uri="{FF2B5EF4-FFF2-40B4-BE49-F238E27FC236}">
                      <a16:creationId xmlns:a16="http://schemas.microsoft.com/office/drawing/2014/main" id="{CE4ABB23-6CC5-0ED5-29DB-9BCB270F17D0}"/>
                    </a:ext>
                  </a:extLst>
                </p:cNvPr>
                <p:cNvSpPr/>
                <p:nvPr/>
              </p:nvSpPr>
              <p:spPr>
                <a:xfrm>
                  <a:off x="8734003" y="1447578"/>
                  <a:ext cx="24038" cy="159808"/>
                </a:xfrm>
                <a:custGeom>
                  <a:avLst/>
                  <a:gdLst>
                    <a:gd name="csX0" fmla="*/ 12019 w 24038"/>
                    <a:gd name="csY0" fmla="*/ 159809 h 159808"/>
                    <a:gd name="csX1" fmla="*/ 0 w 24038"/>
                    <a:gd name="csY1" fmla="*/ 147787 h 159808"/>
                    <a:gd name="csX2" fmla="*/ 0 w 24038"/>
                    <a:gd name="csY2" fmla="*/ 12022 h 159808"/>
                    <a:gd name="csX3" fmla="*/ 12019 w 24038"/>
                    <a:gd name="csY3" fmla="*/ 0 h 159808"/>
                    <a:gd name="csX4" fmla="*/ 24038 w 24038"/>
                    <a:gd name="csY4" fmla="*/ 12022 h 159808"/>
                    <a:gd name="csX5" fmla="*/ 24038 w 24038"/>
                    <a:gd name="csY5" fmla="*/ 147787 h 159808"/>
                    <a:gd name="csX6" fmla="*/ 12019 w 24038"/>
                    <a:gd name="csY6" fmla="*/ 159809 h 159808"/>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24038" h="159808">
                      <a:moveTo>
                        <a:pt x="12019" y="159809"/>
                      </a:moveTo>
                      <a:cubicBezTo>
                        <a:pt x="5369" y="159809"/>
                        <a:pt x="0" y="154439"/>
                        <a:pt x="0" y="147787"/>
                      </a:cubicBezTo>
                      <a:lnTo>
                        <a:pt x="0" y="12022"/>
                      </a:lnTo>
                      <a:cubicBezTo>
                        <a:pt x="0" y="5370"/>
                        <a:pt x="5369" y="0"/>
                        <a:pt x="12019" y="0"/>
                      </a:cubicBezTo>
                      <a:cubicBezTo>
                        <a:pt x="18670" y="0"/>
                        <a:pt x="24038" y="5370"/>
                        <a:pt x="24038" y="12022"/>
                      </a:cubicBezTo>
                      <a:lnTo>
                        <a:pt x="24038" y="147787"/>
                      </a:lnTo>
                      <a:cubicBezTo>
                        <a:pt x="24038" y="154439"/>
                        <a:pt x="18670" y="159809"/>
                        <a:pt x="12019" y="159809"/>
                      </a:cubicBezTo>
                      <a:close/>
                    </a:path>
                  </a:pathLst>
                </a:custGeom>
                <a:solidFill>
                  <a:srgbClr val="213C83"/>
                </a:solidFill>
                <a:ln w="8013" cap="flat">
                  <a:noFill/>
                  <a:prstDash val="solid"/>
                  <a:miter/>
                </a:ln>
              </p:spPr>
              <p:txBody>
                <a:bodyPr/>
                <a:lstStyle/>
                <a:p>
                  <a:endParaRPr lang="en-SA"/>
                </a:p>
              </p:txBody>
            </p:sp>
            <p:sp>
              <p:nvSpPr>
                <p:cNvPr id="326" name="Freeform 325">
                  <a:extLst>
                    <a:ext uri="{FF2B5EF4-FFF2-40B4-BE49-F238E27FC236}">
                      <a16:creationId xmlns:a16="http://schemas.microsoft.com/office/drawing/2014/main" id="{139A4EC9-C872-E968-B7ED-350B8BC71833}"/>
                    </a:ext>
                  </a:extLst>
                </p:cNvPr>
                <p:cNvSpPr/>
                <p:nvPr/>
              </p:nvSpPr>
              <p:spPr>
                <a:xfrm>
                  <a:off x="8707962" y="1583343"/>
                  <a:ext cx="76121" cy="24043"/>
                </a:xfrm>
                <a:custGeom>
                  <a:avLst/>
                  <a:gdLst>
                    <a:gd name="csX0" fmla="*/ 64102 w 76121"/>
                    <a:gd name="csY0" fmla="*/ 24043 h 24043"/>
                    <a:gd name="csX1" fmla="*/ 12019 w 76121"/>
                    <a:gd name="csY1" fmla="*/ 24043 h 24043"/>
                    <a:gd name="csX2" fmla="*/ 0 w 76121"/>
                    <a:gd name="csY2" fmla="*/ 12022 h 24043"/>
                    <a:gd name="csX3" fmla="*/ 12019 w 76121"/>
                    <a:gd name="csY3" fmla="*/ 0 h 24043"/>
                    <a:gd name="csX4" fmla="*/ 64102 w 76121"/>
                    <a:gd name="csY4" fmla="*/ 0 h 24043"/>
                    <a:gd name="csX5" fmla="*/ 76121 w 76121"/>
                    <a:gd name="csY5" fmla="*/ 12022 h 24043"/>
                    <a:gd name="csX6" fmla="*/ 64102 w 76121"/>
                    <a:gd name="csY6" fmla="*/ 24043 h 24043"/>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76121" h="24043">
                      <a:moveTo>
                        <a:pt x="64102" y="24043"/>
                      </a:moveTo>
                      <a:lnTo>
                        <a:pt x="12019" y="24043"/>
                      </a:lnTo>
                      <a:cubicBezTo>
                        <a:pt x="5369" y="24043"/>
                        <a:pt x="0" y="18674"/>
                        <a:pt x="0" y="12022"/>
                      </a:cubicBezTo>
                      <a:cubicBezTo>
                        <a:pt x="0" y="5370"/>
                        <a:pt x="5369" y="0"/>
                        <a:pt x="12019" y="0"/>
                      </a:cubicBezTo>
                      <a:lnTo>
                        <a:pt x="64102" y="0"/>
                      </a:lnTo>
                      <a:cubicBezTo>
                        <a:pt x="70753" y="0"/>
                        <a:pt x="76121" y="5370"/>
                        <a:pt x="76121" y="12022"/>
                      </a:cubicBezTo>
                      <a:cubicBezTo>
                        <a:pt x="76121" y="18674"/>
                        <a:pt x="70753" y="24043"/>
                        <a:pt x="64102" y="24043"/>
                      </a:cubicBezTo>
                      <a:close/>
                    </a:path>
                  </a:pathLst>
                </a:custGeom>
                <a:solidFill>
                  <a:srgbClr val="213C83"/>
                </a:solidFill>
                <a:ln w="8013" cap="flat">
                  <a:noFill/>
                  <a:prstDash val="solid"/>
                  <a:miter/>
                </a:ln>
              </p:spPr>
              <p:txBody>
                <a:bodyPr/>
                <a:lstStyle/>
                <a:p>
                  <a:endParaRPr lang="en-SA"/>
                </a:p>
              </p:txBody>
            </p:sp>
          </p:grpSp>
          <p:grpSp>
            <p:nvGrpSpPr>
              <p:cNvPr id="327" name="Graphic 3">
                <a:extLst>
                  <a:ext uri="{FF2B5EF4-FFF2-40B4-BE49-F238E27FC236}">
                    <a16:creationId xmlns:a16="http://schemas.microsoft.com/office/drawing/2014/main" id="{D056AF5E-B86D-79AC-3EBC-E03F7BAF2BFA}"/>
                  </a:ext>
                </a:extLst>
              </p:cNvPr>
              <p:cNvGrpSpPr/>
              <p:nvPr/>
            </p:nvGrpSpPr>
            <p:grpSpPr>
              <a:xfrm>
                <a:off x="8982239" y="1447578"/>
                <a:ext cx="76121" cy="159808"/>
                <a:chOff x="8982239" y="1447578"/>
                <a:chExt cx="76121" cy="159808"/>
              </a:xfrm>
              <a:solidFill>
                <a:srgbClr val="213C83"/>
              </a:solidFill>
            </p:grpSpPr>
            <p:sp>
              <p:nvSpPr>
                <p:cNvPr id="328" name="Freeform 327">
                  <a:extLst>
                    <a:ext uri="{FF2B5EF4-FFF2-40B4-BE49-F238E27FC236}">
                      <a16:creationId xmlns:a16="http://schemas.microsoft.com/office/drawing/2014/main" id="{C6D40F05-3ED2-7B02-F5AB-02C2FBF24A56}"/>
                    </a:ext>
                  </a:extLst>
                </p:cNvPr>
                <p:cNvSpPr/>
                <p:nvPr/>
              </p:nvSpPr>
              <p:spPr>
                <a:xfrm>
                  <a:off x="9008281" y="1447578"/>
                  <a:ext cx="24038" cy="159808"/>
                </a:xfrm>
                <a:custGeom>
                  <a:avLst/>
                  <a:gdLst>
                    <a:gd name="csX0" fmla="*/ 12019 w 24038"/>
                    <a:gd name="csY0" fmla="*/ 159809 h 159808"/>
                    <a:gd name="csX1" fmla="*/ 0 w 24038"/>
                    <a:gd name="csY1" fmla="*/ 147787 h 159808"/>
                    <a:gd name="csX2" fmla="*/ 0 w 24038"/>
                    <a:gd name="csY2" fmla="*/ 12022 h 159808"/>
                    <a:gd name="csX3" fmla="*/ 12019 w 24038"/>
                    <a:gd name="csY3" fmla="*/ 0 h 159808"/>
                    <a:gd name="csX4" fmla="*/ 24038 w 24038"/>
                    <a:gd name="csY4" fmla="*/ 12022 h 159808"/>
                    <a:gd name="csX5" fmla="*/ 24038 w 24038"/>
                    <a:gd name="csY5" fmla="*/ 147787 h 159808"/>
                    <a:gd name="csX6" fmla="*/ 12019 w 24038"/>
                    <a:gd name="csY6" fmla="*/ 159809 h 159808"/>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24038" h="159808">
                      <a:moveTo>
                        <a:pt x="12019" y="159809"/>
                      </a:moveTo>
                      <a:cubicBezTo>
                        <a:pt x="5368" y="159809"/>
                        <a:pt x="0" y="154439"/>
                        <a:pt x="0" y="147787"/>
                      </a:cubicBezTo>
                      <a:lnTo>
                        <a:pt x="0" y="12022"/>
                      </a:lnTo>
                      <a:cubicBezTo>
                        <a:pt x="0" y="5370"/>
                        <a:pt x="5368" y="0"/>
                        <a:pt x="12019" y="0"/>
                      </a:cubicBezTo>
                      <a:cubicBezTo>
                        <a:pt x="18669" y="0"/>
                        <a:pt x="24038" y="5370"/>
                        <a:pt x="24038" y="12022"/>
                      </a:cubicBezTo>
                      <a:lnTo>
                        <a:pt x="24038" y="147787"/>
                      </a:lnTo>
                      <a:cubicBezTo>
                        <a:pt x="24038" y="154439"/>
                        <a:pt x="18669" y="159809"/>
                        <a:pt x="12019" y="159809"/>
                      </a:cubicBezTo>
                      <a:close/>
                    </a:path>
                  </a:pathLst>
                </a:custGeom>
                <a:solidFill>
                  <a:srgbClr val="213C83"/>
                </a:solidFill>
                <a:ln w="8013" cap="flat">
                  <a:noFill/>
                  <a:prstDash val="solid"/>
                  <a:miter/>
                </a:ln>
              </p:spPr>
              <p:txBody>
                <a:bodyPr/>
                <a:lstStyle/>
                <a:p>
                  <a:endParaRPr lang="en-SA"/>
                </a:p>
              </p:txBody>
            </p:sp>
            <p:sp>
              <p:nvSpPr>
                <p:cNvPr id="329" name="Freeform 328">
                  <a:extLst>
                    <a:ext uri="{FF2B5EF4-FFF2-40B4-BE49-F238E27FC236}">
                      <a16:creationId xmlns:a16="http://schemas.microsoft.com/office/drawing/2014/main" id="{B3635CB0-FC1E-4B42-C4CA-BCD14BDD2611}"/>
                    </a:ext>
                  </a:extLst>
                </p:cNvPr>
                <p:cNvSpPr/>
                <p:nvPr/>
              </p:nvSpPr>
              <p:spPr>
                <a:xfrm>
                  <a:off x="8982239" y="1583343"/>
                  <a:ext cx="76121" cy="24043"/>
                </a:xfrm>
                <a:custGeom>
                  <a:avLst/>
                  <a:gdLst>
                    <a:gd name="csX0" fmla="*/ 64102 w 76121"/>
                    <a:gd name="csY0" fmla="*/ 24043 h 24043"/>
                    <a:gd name="csX1" fmla="*/ 12019 w 76121"/>
                    <a:gd name="csY1" fmla="*/ 24043 h 24043"/>
                    <a:gd name="csX2" fmla="*/ 0 w 76121"/>
                    <a:gd name="csY2" fmla="*/ 12022 h 24043"/>
                    <a:gd name="csX3" fmla="*/ 12019 w 76121"/>
                    <a:gd name="csY3" fmla="*/ 0 h 24043"/>
                    <a:gd name="csX4" fmla="*/ 64102 w 76121"/>
                    <a:gd name="csY4" fmla="*/ 0 h 24043"/>
                    <a:gd name="csX5" fmla="*/ 76121 w 76121"/>
                    <a:gd name="csY5" fmla="*/ 12022 h 24043"/>
                    <a:gd name="csX6" fmla="*/ 64102 w 76121"/>
                    <a:gd name="csY6" fmla="*/ 24043 h 24043"/>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76121" h="24043">
                      <a:moveTo>
                        <a:pt x="64102" y="24043"/>
                      </a:moveTo>
                      <a:lnTo>
                        <a:pt x="12019" y="24043"/>
                      </a:lnTo>
                      <a:cubicBezTo>
                        <a:pt x="5368" y="24043"/>
                        <a:pt x="0" y="18674"/>
                        <a:pt x="0" y="12022"/>
                      </a:cubicBezTo>
                      <a:cubicBezTo>
                        <a:pt x="0" y="5370"/>
                        <a:pt x="5368" y="0"/>
                        <a:pt x="12019" y="0"/>
                      </a:cubicBezTo>
                      <a:lnTo>
                        <a:pt x="64102" y="0"/>
                      </a:lnTo>
                      <a:cubicBezTo>
                        <a:pt x="70753" y="0"/>
                        <a:pt x="76121" y="5370"/>
                        <a:pt x="76121" y="12022"/>
                      </a:cubicBezTo>
                      <a:cubicBezTo>
                        <a:pt x="76121" y="18674"/>
                        <a:pt x="70753" y="24043"/>
                        <a:pt x="64102" y="24043"/>
                      </a:cubicBezTo>
                      <a:close/>
                    </a:path>
                  </a:pathLst>
                </a:custGeom>
                <a:solidFill>
                  <a:srgbClr val="213C83"/>
                </a:solidFill>
                <a:ln w="8013" cap="flat">
                  <a:noFill/>
                  <a:prstDash val="solid"/>
                  <a:miter/>
                </a:ln>
              </p:spPr>
              <p:txBody>
                <a:bodyPr/>
                <a:lstStyle/>
                <a:p>
                  <a:endParaRPr lang="en-SA"/>
                </a:p>
              </p:txBody>
            </p:sp>
          </p:grpSp>
        </p:grpSp>
        <p:sp>
          <p:nvSpPr>
            <p:cNvPr id="330" name="Freeform 329">
              <a:extLst>
                <a:ext uri="{FF2B5EF4-FFF2-40B4-BE49-F238E27FC236}">
                  <a16:creationId xmlns:a16="http://schemas.microsoft.com/office/drawing/2014/main" id="{DC7C88F6-4AB4-A6E4-950B-1817A0390E93}"/>
                </a:ext>
              </a:extLst>
            </p:cNvPr>
            <p:cNvSpPr/>
            <p:nvPr/>
          </p:nvSpPr>
          <p:spPr>
            <a:xfrm>
              <a:off x="8902752" y="1752770"/>
              <a:ext cx="314662" cy="314809"/>
            </a:xfrm>
            <a:custGeom>
              <a:avLst/>
              <a:gdLst>
                <a:gd name="csX0" fmla="*/ 157291 w 314662"/>
                <a:gd name="csY0" fmla="*/ 314809 h 314809"/>
                <a:gd name="csX1" fmla="*/ 34535 w 314662"/>
                <a:gd name="csY1" fmla="*/ 255823 h 314809"/>
                <a:gd name="csX2" fmla="*/ 0 w 314662"/>
                <a:gd name="csY2" fmla="*/ 157405 h 314809"/>
                <a:gd name="csX3" fmla="*/ 157371 w 314662"/>
                <a:gd name="csY3" fmla="*/ 0 h 314809"/>
                <a:gd name="csX4" fmla="*/ 190304 w 314662"/>
                <a:gd name="csY4" fmla="*/ 3446 h 314809"/>
                <a:gd name="csX5" fmla="*/ 267387 w 314662"/>
                <a:gd name="csY5" fmla="*/ 44881 h 314809"/>
                <a:gd name="csX6" fmla="*/ 314662 w 314662"/>
                <a:gd name="csY6" fmla="*/ 157325 h 314809"/>
                <a:gd name="csX7" fmla="*/ 157291 w 314662"/>
                <a:gd name="csY7" fmla="*/ 314729 h 314809"/>
                <a:gd name="csX8" fmla="*/ 157291 w 314662"/>
                <a:gd name="csY8" fmla="*/ 24043 h 314809"/>
                <a:gd name="csX9" fmla="*/ 23958 w 314662"/>
                <a:gd name="csY9" fmla="*/ 157405 h 314809"/>
                <a:gd name="csX10" fmla="*/ 53285 w 314662"/>
                <a:gd name="csY10" fmla="*/ 240836 h 314809"/>
                <a:gd name="csX11" fmla="*/ 157291 w 314662"/>
                <a:gd name="csY11" fmla="*/ 290766 h 314809"/>
                <a:gd name="csX12" fmla="*/ 290624 w 314662"/>
                <a:gd name="csY12" fmla="*/ 157405 h 314809"/>
                <a:gd name="csX13" fmla="*/ 250560 w 314662"/>
                <a:gd name="csY13" fmla="*/ 62112 h 314809"/>
                <a:gd name="csX14" fmla="*/ 185256 w 314662"/>
                <a:gd name="csY14" fmla="*/ 27009 h 314809"/>
                <a:gd name="csX15" fmla="*/ 157291 w 314662"/>
                <a:gd name="csY15" fmla="*/ 24043 h 31480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Lst>
              <a:rect l="l" t="t" r="r" b="b"/>
              <a:pathLst>
                <a:path w="314662" h="314809">
                  <a:moveTo>
                    <a:pt x="157291" y="314809"/>
                  </a:moveTo>
                  <a:cubicBezTo>
                    <a:pt x="109294" y="314809"/>
                    <a:pt x="64583" y="293330"/>
                    <a:pt x="34535" y="255823"/>
                  </a:cubicBezTo>
                  <a:cubicBezTo>
                    <a:pt x="12260" y="228012"/>
                    <a:pt x="0" y="193069"/>
                    <a:pt x="0" y="157405"/>
                  </a:cubicBezTo>
                  <a:cubicBezTo>
                    <a:pt x="0" y="70608"/>
                    <a:pt x="70593" y="0"/>
                    <a:pt x="157371" y="0"/>
                  </a:cubicBezTo>
                  <a:cubicBezTo>
                    <a:pt x="168509" y="0"/>
                    <a:pt x="179647" y="1202"/>
                    <a:pt x="190304" y="3446"/>
                  </a:cubicBezTo>
                  <a:cubicBezTo>
                    <a:pt x="219390" y="9617"/>
                    <a:pt x="246073" y="23963"/>
                    <a:pt x="267387" y="44881"/>
                  </a:cubicBezTo>
                  <a:cubicBezTo>
                    <a:pt x="297915" y="74695"/>
                    <a:pt x="314662" y="114687"/>
                    <a:pt x="314662" y="157325"/>
                  </a:cubicBezTo>
                  <a:cubicBezTo>
                    <a:pt x="314662" y="244121"/>
                    <a:pt x="244070" y="314729"/>
                    <a:pt x="157291" y="314729"/>
                  </a:cubicBezTo>
                  <a:close/>
                  <a:moveTo>
                    <a:pt x="157291" y="24043"/>
                  </a:moveTo>
                  <a:cubicBezTo>
                    <a:pt x="83814" y="24043"/>
                    <a:pt x="23958" y="83832"/>
                    <a:pt x="23958" y="157405"/>
                  </a:cubicBezTo>
                  <a:cubicBezTo>
                    <a:pt x="23958" y="188100"/>
                    <a:pt x="34054" y="216872"/>
                    <a:pt x="53285" y="240836"/>
                  </a:cubicBezTo>
                  <a:cubicBezTo>
                    <a:pt x="78766" y="272573"/>
                    <a:pt x="116666" y="290766"/>
                    <a:pt x="157291" y="290766"/>
                  </a:cubicBezTo>
                  <a:cubicBezTo>
                    <a:pt x="230768" y="290766"/>
                    <a:pt x="290624" y="230978"/>
                    <a:pt x="290624" y="157405"/>
                  </a:cubicBezTo>
                  <a:cubicBezTo>
                    <a:pt x="290624" y="121259"/>
                    <a:pt x="276361" y="87358"/>
                    <a:pt x="250560" y="62112"/>
                  </a:cubicBezTo>
                  <a:cubicBezTo>
                    <a:pt x="232451" y="44400"/>
                    <a:pt x="209855" y="32218"/>
                    <a:pt x="185256" y="27009"/>
                  </a:cubicBezTo>
                  <a:cubicBezTo>
                    <a:pt x="176201" y="25085"/>
                    <a:pt x="166826" y="24043"/>
                    <a:pt x="157291" y="24043"/>
                  </a:cubicBezTo>
                  <a:close/>
                </a:path>
              </a:pathLst>
            </a:custGeom>
            <a:solidFill>
              <a:srgbClr val="213C83"/>
            </a:solidFill>
            <a:ln w="8013" cap="flat">
              <a:noFill/>
              <a:prstDash val="solid"/>
              <a:miter/>
            </a:ln>
          </p:spPr>
          <p:txBody>
            <a:bodyPr/>
            <a:lstStyle/>
            <a:p>
              <a:endParaRPr lang="en-SA"/>
            </a:p>
          </p:txBody>
        </p:sp>
        <p:sp>
          <p:nvSpPr>
            <p:cNvPr id="331" name="Freeform 330">
              <a:extLst>
                <a:ext uri="{FF2B5EF4-FFF2-40B4-BE49-F238E27FC236}">
                  <a16:creationId xmlns:a16="http://schemas.microsoft.com/office/drawing/2014/main" id="{3B0B235A-C2C7-6E2B-A53B-3A6BC61E68A9}"/>
                </a:ext>
              </a:extLst>
            </p:cNvPr>
            <p:cNvSpPr/>
            <p:nvPr/>
          </p:nvSpPr>
          <p:spPr>
            <a:xfrm>
              <a:off x="8991821" y="1845101"/>
              <a:ext cx="171341" cy="122536"/>
            </a:xfrm>
            <a:custGeom>
              <a:avLst/>
              <a:gdLst>
                <a:gd name="csX0" fmla="*/ 55321 w 171341"/>
                <a:gd name="csY0" fmla="*/ 122537 h 122536"/>
                <a:gd name="csX1" fmla="*/ 46587 w 171341"/>
                <a:gd name="csY1" fmla="*/ 118770 h 122536"/>
                <a:gd name="csX2" fmla="*/ 3318 w 171341"/>
                <a:gd name="csY2" fmla="*/ 73328 h 122536"/>
                <a:gd name="csX3" fmla="*/ 3719 w 171341"/>
                <a:gd name="csY3" fmla="*/ 56337 h 122536"/>
                <a:gd name="csX4" fmla="*/ 20706 w 171341"/>
                <a:gd name="csY4" fmla="*/ 56738 h 122536"/>
                <a:gd name="csX5" fmla="*/ 55642 w 171341"/>
                <a:gd name="csY5" fmla="*/ 93524 h 122536"/>
                <a:gd name="csX6" fmla="*/ 151074 w 171341"/>
                <a:gd name="csY6" fmla="*/ 3281 h 122536"/>
                <a:gd name="csX7" fmla="*/ 168061 w 171341"/>
                <a:gd name="csY7" fmla="*/ 3762 h 122536"/>
                <a:gd name="csX8" fmla="*/ 167581 w 171341"/>
                <a:gd name="csY8" fmla="*/ 20753 h 122536"/>
                <a:gd name="csX9" fmla="*/ 63495 w 171341"/>
                <a:gd name="csY9" fmla="*/ 119251 h 122536"/>
                <a:gd name="csX10" fmla="*/ 55241 w 171341"/>
                <a:gd name="csY10" fmla="*/ 122537 h 12253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171341" h="122536">
                  <a:moveTo>
                    <a:pt x="55321" y="122537"/>
                  </a:moveTo>
                  <a:cubicBezTo>
                    <a:pt x="52116" y="122537"/>
                    <a:pt x="48991" y="121255"/>
                    <a:pt x="46587" y="118770"/>
                  </a:cubicBezTo>
                  <a:lnTo>
                    <a:pt x="3318" y="73328"/>
                  </a:lnTo>
                  <a:cubicBezTo>
                    <a:pt x="-1249" y="68519"/>
                    <a:pt x="-1088" y="60905"/>
                    <a:pt x="3719" y="56337"/>
                  </a:cubicBezTo>
                  <a:cubicBezTo>
                    <a:pt x="8526" y="51769"/>
                    <a:pt x="16139" y="51929"/>
                    <a:pt x="20706" y="56738"/>
                  </a:cubicBezTo>
                  <a:lnTo>
                    <a:pt x="55642" y="93524"/>
                  </a:lnTo>
                  <a:lnTo>
                    <a:pt x="151074" y="3281"/>
                  </a:lnTo>
                  <a:cubicBezTo>
                    <a:pt x="155882" y="-1287"/>
                    <a:pt x="163494" y="-1047"/>
                    <a:pt x="168061" y="3762"/>
                  </a:cubicBezTo>
                  <a:cubicBezTo>
                    <a:pt x="172629" y="8571"/>
                    <a:pt x="172388" y="16185"/>
                    <a:pt x="167581" y="20753"/>
                  </a:cubicBezTo>
                  <a:lnTo>
                    <a:pt x="63495" y="119251"/>
                  </a:lnTo>
                  <a:cubicBezTo>
                    <a:pt x="61170" y="121415"/>
                    <a:pt x="58206" y="122537"/>
                    <a:pt x="55241" y="122537"/>
                  </a:cubicBezTo>
                  <a:close/>
                </a:path>
              </a:pathLst>
            </a:custGeom>
            <a:solidFill>
              <a:srgbClr val="213C83"/>
            </a:solidFill>
            <a:ln w="8013" cap="flat">
              <a:noFill/>
              <a:prstDash val="solid"/>
              <a:miter/>
            </a:ln>
          </p:spPr>
          <p:txBody>
            <a:bodyPr/>
            <a:lstStyle/>
            <a:p>
              <a:endParaRPr lang="en-SA"/>
            </a:p>
          </p:txBody>
        </p:sp>
      </p:grpSp>
      <p:grpSp>
        <p:nvGrpSpPr>
          <p:cNvPr id="332" name="Graphic 3">
            <a:extLst>
              <a:ext uri="{FF2B5EF4-FFF2-40B4-BE49-F238E27FC236}">
                <a16:creationId xmlns:a16="http://schemas.microsoft.com/office/drawing/2014/main" id="{81AAE9D0-A734-8041-F5E3-476EEBDE1863}"/>
              </a:ext>
            </a:extLst>
          </p:cNvPr>
          <p:cNvGrpSpPr/>
          <p:nvPr/>
        </p:nvGrpSpPr>
        <p:grpSpPr>
          <a:xfrm>
            <a:off x="9366170" y="3328601"/>
            <a:ext cx="396050" cy="517444"/>
            <a:chOff x="8638381" y="2621140"/>
            <a:chExt cx="537607" cy="702390"/>
          </a:xfrm>
          <a:solidFill>
            <a:srgbClr val="213C83"/>
          </a:solidFill>
        </p:grpSpPr>
        <p:sp>
          <p:nvSpPr>
            <p:cNvPr id="333" name="Freeform 332">
              <a:extLst>
                <a:ext uri="{FF2B5EF4-FFF2-40B4-BE49-F238E27FC236}">
                  <a16:creationId xmlns:a16="http://schemas.microsoft.com/office/drawing/2014/main" id="{B7CAB7F1-8693-2CD1-2DEB-D7A2A6418272}"/>
                </a:ext>
              </a:extLst>
            </p:cNvPr>
            <p:cNvSpPr/>
            <p:nvPr/>
          </p:nvSpPr>
          <p:spPr>
            <a:xfrm>
              <a:off x="8638381" y="2621140"/>
              <a:ext cx="537607" cy="622565"/>
            </a:xfrm>
            <a:custGeom>
              <a:avLst/>
              <a:gdLst>
                <a:gd name="csX0" fmla="*/ 267897 w 537607"/>
                <a:gd name="csY0" fmla="*/ 622566 h 622565"/>
                <a:gd name="csX1" fmla="*/ 224147 w 537607"/>
                <a:gd name="csY1" fmla="*/ 605254 h 622565"/>
                <a:gd name="csX2" fmla="*/ 207641 w 537607"/>
                <a:gd name="csY2" fmla="*/ 589786 h 622565"/>
                <a:gd name="csX3" fmla="*/ 29 w 537607"/>
                <a:gd name="csY3" fmla="*/ 263677 h 622565"/>
                <a:gd name="csX4" fmla="*/ 74949 w 537607"/>
                <a:gd name="csY4" fmla="*/ 82870 h 622565"/>
                <a:gd name="csX5" fmla="*/ 267897 w 537607"/>
                <a:gd name="csY5" fmla="*/ 0 h 622565"/>
                <a:gd name="csX6" fmla="*/ 537607 w 537607"/>
                <a:gd name="csY6" fmla="*/ 255582 h 622565"/>
                <a:gd name="csX7" fmla="*/ 537287 w 537607"/>
                <a:gd name="csY7" fmla="*/ 268806 h 622565"/>
                <a:gd name="csX8" fmla="*/ 315893 w 537607"/>
                <a:gd name="csY8" fmla="*/ 601247 h 622565"/>
                <a:gd name="csX9" fmla="*/ 311647 w 537607"/>
                <a:gd name="csY9" fmla="*/ 605254 h 622565"/>
                <a:gd name="csX10" fmla="*/ 267897 w 537607"/>
                <a:gd name="csY10" fmla="*/ 622566 h 622565"/>
                <a:gd name="csX11" fmla="*/ 267897 w 537607"/>
                <a:gd name="csY11" fmla="*/ 24043 h 622565"/>
                <a:gd name="csX12" fmla="*/ 92096 w 537607"/>
                <a:gd name="csY12" fmla="*/ 99700 h 622565"/>
                <a:gd name="csX13" fmla="*/ 24068 w 537607"/>
                <a:gd name="csY13" fmla="*/ 263276 h 622565"/>
                <a:gd name="csX14" fmla="*/ 224067 w 537607"/>
                <a:gd name="csY14" fmla="*/ 572155 h 622565"/>
                <a:gd name="csX15" fmla="*/ 240654 w 537607"/>
                <a:gd name="csY15" fmla="*/ 587703 h 622565"/>
                <a:gd name="csX16" fmla="*/ 295221 w 537607"/>
                <a:gd name="csY16" fmla="*/ 587703 h 622565"/>
                <a:gd name="csX17" fmla="*/ 299467 w 537607"/>
                <a:gd name="csY17" fmla="*/ 583695 h 622565"/>
                <a:gd name="csX18" fmla="*/ 513328 w 537607"/>
                <a:gd name="csY18" fmla="*/ 267444 h 622565"/>
                <a:gd name="csX19" fmla="*/ 513328 w 537607"/>
                <a:gd name="csY19" fmla="*/ 267444 h 622565"/>
                <a:gd name="csX20" fmla="*/ 513649 w 537607"/>
                <a:gd name="csY20" fmla="*/ 255742 h 622565"/>
                <a:gd name="csX21" fmla="*/ 267977 w 537607"/>
                <a:gd name="csY21" fmla="*/ 24043 h 62256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Lst>
              <a:rect l="l" t="t" r="r" b="b"/>
              <a:pathLst>
                <a:path w="537607" h="622565">
                  <a:moveTo>
                    <a:pt x="267897" y="622566"/>
                  </a:moveTo>
                  <a:cubicBezTo>
                    <a:pt x="252112" y="622566"/>
                    <a:pt x="236407" y="616795"/>
                    <a:pt x="224147" y="605254"/>
                  </a:cubicBezTo>
                  <a:lnTo>
                    <a:pt x="207641" y="589786"/>
                  </a:lnTo>
                  <a:cubicBezTo>
                    <a:pt x="116135" y="504192"/>
                    <a:pt x="2193" y="397599"/>
                    <a:pt x="29" y="263677"/>
                  </a:cubicBezTo>
                  <a:cubicBezTo>
                    <a:pt x="-1012" y="197317"/>
                    <a:pt x="25590" y="133041"/>
                    <a:pt x="74949" y="82870"/>
                  </a:cubicBezTo>
                  <a:cubicBezTo>
                    <a:pt x="126712" y="30215"/>
                    <a:pt x="197064" y="0"/>
                    <a:pt x="267897" y="0"/>
                  </a:cubicBezTo>
                  <a:cubicBezTo>
                    <a:pt x="408040" y="0"/>
                    <a:pt x="536646" y="121820"/>
                    <a:pt x="537607" y="255582"/>
                  </a:cubicBezTo>
                  <a:cubicBezTo>
                    <a:pt x="537607" y="259990"/>
                    <a:pt x="537607" y="264398"/>
                    <a:pt x="537287" y="268806"/>
                  </a:cubicBezTo>
                  <a:cubicBezTo>
                    <a:pt x="530075" y="399763"/>
                    <a:pt x="401149" y="521022"/>
                    <a:pt x="315893" y="601247"/>
                  </a:cubicBezTo>
                  <a:lnTo>
                    <a:pt x="311647" y="605254"/>
                  </a:lnTo>
                  <a:cubicBezTo>
                    <a:pt x="299387" y="616795"/>
                    <a:pt x="283602" y="622566"/>
                    <a:pt x="267897" y="622566"/>
                  </a:cubicBezTo>
                  <a:close/>
                  <a:moveTo>
                    <a:pt x="267897" y="24043"/>
                  </a:moveTo>
                  <a:cubicBezTo>
                    <a:pt x="203474" y="24043"/>
                    <a:pt x="139372" y="51613"/>
                    <a:pt x="92096" y="99700"/>
                  </a:cubicBezTo>
                  <a:cubicBezTo>
                    <a:pt x="47225" y="145303"/>
                    <a:pt x="23106" y="203408"/>
                    <a:pt x="24068" y="263276"/>
                  </a:cubicBezTo>
                  <a:cubicBezTo>
                    <a:pt x="26071" y="387020"/>
                    <a:pt x="135846" y="489686"/>
                    <a:pt x="224067" y="572155"/>
                  </a:cubicBezTo>
                  <a:lnTo>
                    <a:pt x="240654" y="587703"/>
                  </a:lnTo>
                  <a:cubicBezTo>
                    <a:pt x="255958" y="602129"/>
                    <a:pt x="279916" y="602129"/>
                    <a:pt x="295221" y="587703"/>
                  </a:cubicBezTo>
                  <a:lnTo>
                    <a:pt x="299467" y="583695"/>
                  </a:lnTo>
                  <a:cubicBezTo>
                    <a:pt x="381999" y="506115"/>
                    <a:pt x="506678" y="388783"/>
                    <a:pt x="513328" y="267444"/>
                  </a:cubicBezTo>
                  <a:lnTo>
                    <a:pt x="513328" y="267444"/>
                  </a:lnTo>
                  <a:cubicBezTo>
                    <a:pt x="513569" y="263517"/>
                    <a:pt x="513649" y="259670"/>
                    <a:pt x="513649" y="255742"/>
                  </a:cubicBezTo>
                  <a:cubicBezTo>
                    <a:pt x="512767" y="136647"/>
                    <a:pt x="393377" y="24043"/>
                    <a:pt x="267977" y="24043"/>
                  </a:cubicBezTo>
                  <a:close/>
                </a:path>
              </a:pathLst>
            </a:custGeom>
            <a:solidFill>
              <a:srgbClr val="213C83"/>
            </a:solidFill>
            <a:ln w="8013" cap="flat">
              <a:noFill/>
              <a:prstDash val="solid"/>
              <a:miter/>
            </a:ln>
          </p:spPr>
          <p:txBody>
            <a:bodyPr/>
            <a:lstStyle/>
            <a:p>
              <a:endParaRPr lang="en-SA"/>
            </a:p>
          </p:txBody>
        </p:sp>
        <p:sp>
          <p:nvSpPr>
            <p:cNvPr id="334" name="Freeform 333">
              <a:extLst>
                <a:ext uri="{FF2B5EF4-FFF2-40B4-BE49-F238E27FC236}">
                  <a16:creationId xmlns:a16="http://schemas.microsoft.com/office/drawing/2014/main" id="{176894F9-B2F8-3607-67D9-C42E6DC24FC9}"/>
                </a:ext>
              </a:extLst>
            </p:cNvPr>
            <p:cNvSpPr/>
            <p:nvPr/>
          </p:nvSpPr>
          <p:spPr>
            <a:xfrm>
              <a:off x="8763971" y="2724928"/>
              <a:ext cx="284614" cy="284674"/>
            </a:xfrm>
            <a:custGeom>
              <a:avLst/>
              <a:gdLst>
                <a:gd name="csX0" fmla="*/ 142307 w 284614"/>
                <a:gd name="csY0" fmla="*/ 284675 h 284674"/>
                <a:gd name="csX1" fmla="*/ 0 w 284614"/>
                <a:gd name="csY1" fmla="*/ 142337 h 284674"/>
                <a:gd name="csX2" fmla="*/ 142307 w 284614"/>
                <a:gd name="csY2" fmla="*/ 0 h 284674"/>
                <a:gd name="csX3" fmla="*/ 284614 w 284614"/>
                <a:gd name="csY3" fmla="*/ 142337 h 284674"/>
                <a:gd name="csX4" fmla="*/ 142307 w 284614"/>
                <a:gd name="csY4" fmla="*/ 284675 h 284674"/>
                <a:gd name="csX5" fmla="*/ 142307 w 284614"/>
                <a:gd name="csY5" fmla="*/ 23963 h 284674"/>
                <a:gd name="csX6" fmla="*/ 24038 w 284614"/>
                <a:gd name="csY6" fmla="*/ 142257 h 284674"/>
                <a:gd name="csX7" fmla="*/ 142307 w 284614"/>
                <a:gd name="csY7" fmla="*/ 260551 h 284674"/>
                <a:gd name="csX8" fmla="*/ 260576 w 284614"/>
                <a:gd name="csY8" fmla="*/ 142257 h 284674"/>
                <a:gd name="csX9" fmla="*/ 142307 w 284614"/>
                <a:gd name="csY9" fmla="*/ 23963 h 28467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Lst>
              <a:rect l="l" t="t" r="r" b="b"/>
              <a:pathLst>
                <a:path w="284614" h="284674">
                  <a:moveTo>
                    <a:pt x="142307" y="284675"/>
                  </a:moveTo>
                  <a:cubicBezTo>
                    <a:pt x="63782" y="284675"/>
                    <a:pt x="0" y="220799"/>
                    <a:pt x="0" y="142337"/>
                  </a:cubicBezTo>
                  <a:cubicBezTo>
                    <a:pt x="0" y="63876"/>
                    <a:pt x="63862" y="0"/>
                    <a:pt x="142307" y="0"/>
                  </a:cubicBezTo>
                  <a:cubicBezTo>
                    <a:pt x="220753" y="0"/>
                    <a:pt x="284614" y="63876"/>
                    <a:pt x="284614" y="142337"/>
                  </a:cubicBezTo>
                  <a:cubicBezTo>
                    <a:pt x="284614" y="220799"/>
                    <a:pt x="220753" y="284675"/>
                    <a:pt x="142307" y="284675"/>
                  </a:cubicBezTo>
                  <a:close/>
                  <a:moveTo>
                    <a:pt x="142307" y="23963"/>
                  </a:moveTo>
                  <a:cubicBezTo>
                    <a:pt x="77083" y="23963"/>
                    <a:pt x="24038" y="77019"/>
                    <a:pt x="24038" y="142257"/>
                  </a:cubicBezTo>
                  <a:cubicBezTo>
                    <a:pt x="24038" y="207495"/>
                    <a:pt x="77083" y="260551"/>
                    <a:pt x="142307" y="260551"/>
                  </a:cubicBezTo>
                  <a:cubicBezTo>
                    <a:pt x="207531" y="260551"/>
                    <a:pt x="260576" y="207495"/>
                    <a:pt x="260576" y="142257"/>
                  </a:cubicBezTo>
                  <a:cubicBezTo>
                    <a:pt x="260576" y="77019"/>
                    <a:pt x="207531" y="23963"/>
                    <a:pt x="142307" y="23963"/>
                  </a:cubicBezTo>
                  <a:close/>
                </a:path>
              </a:pathLst>
            </a:custGeom>
            <a:solidFill>
              <a:srgbClr val="213C83"/>
            </a:solidFill>
            <a:ln w="8013" cap="flat">
              <a:noFill/>
              <a:prstDash val="solid"/>
              <a:miter/>
            </a:ln>
          </p:spPr>
          <p:txBody>
            <a:bodyPr/>
            <a:lstStyle/>
            <a:p>
              <a:endParaRPr lang="en-SA"/>
            </a:p>
          </p:txBody>
        </p:sp>
        <p:sp>
          <p:nvSpPr>
            <p:cNvPr id="335" name="Freeform 334">
              <a:extLst>
                <a:ext uri="{FF2B5EF4-FFF2-40B4-BE49-F238E27FC236}">
                  <a16:creationId xmlns:a16="http://schemas.microsoft.com/office/drawing/2014/main" id="{776CE88B-9B6E-9EA1-7D37-F4F999EED01D}"/>
                </a:ext>
              </a:extLst>
            </p:cNvPr>
            <p:cNvSpPr/>
            <p:nvPr/>
          </p:nvSpPr>
          <p:spPr>
            <a:xfrm>
              <a:off x="8646263" y="3187955"/>
              <a:ext cx="520190" cy="135574"/>
            </a:xfrm>
            <a:custGeom>
              <a:avLst/>
              <a:gdLst>
                <a:gd name="csX0" fmla="*/ 260015 w 520190"/>
                <a:gd name="csY0" fmla="*/ 135575 h 135574"/>
                <a:gd name="csX1" fmla="*/ 0 w 520190"/>
                <a:gd name="csY1" fmla="*/ 63284 h 135574"/>
                <a:gd name="csX2" fmla="*/ 127964 w 520190"/>
                <a:gd name="csY2" fmla="*/ 130 h 135574"/>
                <a:gd name="csX3" fmla="*/ 141666 w 520190"/>
                <a:gd name="csY3" fmla="*/ 10228 h 135574"/>
                <a:gd name="csX4" fmla="*/ 131570 w 520190"/>
                <a:gd name="csY4" fmla="*/ 23933 h 135574"/>
                <a:gd name="csX5" fmla="*/ 24119 w 520190"/>
                <a:gd name="csY5" fmla="*/ 63364 h 135574"/>
                <a:gd name="csX6" fmla="*/ 260095 w 520190"/>
                <a:gd name="csY6" fmla="*/ 111611 h 135574"/>
                <a:gd name="csX7" fmla="*/ 496072 w 520190"/>
                <a:gd name="csY7" fmla="*/ 63364 h 135574"/>
                <a:gd name="csX8" fmla="*/ 388620 w 520190"/>
                <a:gd name="csY8" fmla="*/ 23933 h 135574"/>
                <a:gd name="csX9" fmla="*/ 378524 w 520190"/>
                <a:gd name="csY9" fmla="*/ 10228 h 135574"/>
                <a:gd name="csX10" fmla="*/ 392226 w 520190"/>
                <a:gd name="csY10" fmla="*/ 130 h 135574"/>
                <a:gd name="csX11" fmla="*/ 520190 w 520190"/>
                <a:gd name="csY11" fmla="*/ 63284 h 135574"/>
                <a:gd name="csX12" fmla="*/ 260175 w 520190"/>
                <a:gd name="csY12" fmla="*/ 135575 h 13557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520190" h="135574">
                  <a:moveTo>
                    <a:pt x="260015" y="135575"/>
                  </a:moveTo>
                  <a:cubicBezTo>
                    <a:pt x="134775" y="135575"/>
                    <a:pt x="0" y="112974"/>
                    <a:pt x="0" y="63284"/>
                  </a:cubicBezTo>
                  <a:cubicBezTo>
                    <a:pt x="0" y="26978"/>
                    <a:pt x="69551" y="8865"/>
                    <a:pt x="127964" y="130"/>
                  </a:cubicBezTo>
                  <a:cubicBezTo>
                    <a:pt x="134535" y="-832"/>
                    <a:pt x="140625" y="3656"/>
                    <a:pt x="141666" y="10228"/>
                  </a:cubicBezTo>
                  <a:cubicBezTo>
                    <a:pt x="142628" y="16800"/>
                    <a:pt x="138141" y="22891"/>
                    <a:pt x="131570" y="23933"/>
                  </a:cubicBezTo>
                  <a:cubicBezTo>
                    <a:pt x="50401" y="36115"/>
                    <a:pt x="24119" y="55750"/>
                    <a:pt x="24119" y="63364"/>
                  </a:cubicBezTo>
                  <a:cubicBezTo>
                    <a:pt x="24119" y="79714"/>
                    <a:pt x="107452" y="111611"/>
                    <a:pt x="260095" y="111611"/>
                  </a:cubicBezTo>
                  <a:cubicBezTo>
                    <a:pt x="412739" y="111611"/>
                    <a:pt x="496072" y="79714"/>
                    <a:pt x="496072" y="63364"/>
                  </a:cubicBezTo>
                  <a:cubicBezTo>
                    <a:pt x="496072" y="55750"/>
                    <a:pt x="469790" y="36195"/>
                    <a:pt x="388620" y="23933"/>
                  </a:cubicBezTo>
                  <a:cubicBezTo>
                    <a:pt x="382050" y="22971"/>
                    <a:pt x="377563" y="16800"/>
                    <a:pt x="378524" y="10228"/>
                  </a:cubicBezTo>
                  <a:cubicBezTo>
                    <a:pt x="379486" y="3656"/>
                    <a:pt x="385655" y="-832"/>
                    <a:pt x="392226" y="130"/>
                  </a:cubicBezTo>
                  <a:cubicBezTo>
                    <a:pt x="450559" y="8865"/>
                    <a:pt x="520190" y="26978"/>
                    <a:pt x="520190" y="63284"/>
                  </a:cubicBezTo>
                  <a:cubicBezTo>
                    <a:pt x="520190" y="112974"/>
                    <a:pt x="385415" y="135575"/>
                    <a:pt x="260175" y="135575"/>
                  </a:cubicBezTo>
                  <a:close/>
                </a:path>
              </a:pathLst>
            </a:custGeom>
            <a:solidFill>
              <a:srgbClr val="213C83"/>
            </a:solidFill>
            <a:ln w="8013" cap="flat">
              <a:noFill/>
              <a:prstDash val="solid"/>
              <a:miter/>
            </a:ln>
          </p:spPr>
          <p:txBody>
            <a:bodyPr/>
            <a:lstStyle/>
            <a:p>
              <a:endParaRPr lang="en-SA"/>
            </a:p>
          </p:txBody>
        </p:sp>
      </p:grpSp>
      <p:grpSp>
        <p:nvGrpSpPr>
          <p:cNvPr id="336" name="Graphic 3">
            <a:extLst>
              <a:ext uri="{FF2B5EF4-FFF2-40B4-BE49-F238E27FC236}">
                <a16:creationId xmlns:a16="http://schemas.microsoft.com/office/drawing/2014/main" id="{BC69BC6A-A1C5-75A3-93F6-4607E0480CDA}"/>
              </a:ext>
            </a:extLst>
          </p:cNvPr>
          <p:cNvGrpSpPr/>
          <p:nvPr/>
        </p:nvGrpSpPr>
        <p:grpSpPr>
          <a:xfrm>
            <a:off x="9303700" y="5713882"/>
            <a:ext cx="488156" cy="483613"/>
            <a:chOff x="8575911" y="5018515"/>
            <a:chExt cx="662633" cy="656466"/>
          </a:xfrm>
          <a:solidFill>
            <a:srgbClr val="213C83"/>
          </a:solidFill>
        </p:grpSpPr>
        <p:sp>
          <p:nvSpPr>
            <p:cNvPr id="337" name="Freeform 336">
              <a:extLst>
                <a:ext uri="{FF2B5EF4-FFF2-40B4-BE49-F238E27FC236}">
                  <a16:creationId xmlns:a16="http://schemas.microsoft.com/office/drawing/2014/main" id="{2D81C532-E9A1-88E3-FF1D-39783CF5B51C}"/>
                </a:ext>
              </a:extLst>
            </p:cNvPr>
            <p:cNvSpPr/>
            <p:nvPr/>
          </p:nvSpPr>
          <p:spPr>
            <a:xfrm>
              <a:off x="8909866" y="5291809"/>
              <a:ext cx="328678" cy="383172"/>
            </a:xfrm>
            <a:custGeom>
              <a:avLst/>
              <a:gdLst>
                <a:gd name="csX0" fmla="*/ 163719 w 328678"/>
                <a:gd name="csY0" fmla="*/ 383173 h 383172"/>
                <a:gd name="csX1" fmla="*/ 140882 w 328678"/>
                <a:gd name="csY1" fmla="*/ 374037 h 383172"/>
                <a:gd name="csX2" fmla="*/ 123415 w 328678"/>
                <a:gd name="csY2" fmla="*/ 357527 h 383172"/>
                <a:gd name="csX3" fmla="*/ 18 w 328678"/>
                <a:gd name="csY3" fmla="*/ 158607 h 383172"/>
                <a:gd name="csX4" fmla="*/ 163719 w 328678"/>
                <a:gd name="csY4" fmla="*/ 0 h 383172"/>
                <a:gd name="csX5" fmla="*/ 163719 w 328678"/>
                <a:gd name="csY5" fmla="*/ 0 h 383172"/>
                <a:gd name="csX6" fmla="*/ 285433 w 328678"/>
                <a:gd name="csY6" fmla="*/ 54739 h 383172"/>
                <a:gd name="csX7" fmla="*/ 328542 w 328678"/>
                <a:gd name="csY7" fmla="*/ 162134 h 383172"/>
                <a:gd name="csX8" fmla="*/ 328381 w 328678"/>
                <a:gd name="csY8" fmla="*/ 164938 h 383172"/>
                <a:gd name="csX9" fmla="*/ 194408 w 328678"/>
                <a:gd name="csY9" fmla="*/ 366663 h 383172"/>
                <a:gd name="csX10" fmla="*/ 186475 w 328678"/>
                <a:gd name="csY10" fmla="*/ 374116 h 383172"/>
                <a:gd name="csX11" fmla="*/ 163719 w 328678"/>
                <a:gd name="csY11" fmla="*/ 383173 h 383172"/>
                <a:gd name="csX12" fmla="*/ 163799 w 328678"/>
                <a:gd name="csY12" fmla="*/ 24043 h 383172"/>
                <a:gd name="csX13" fmla="*/ 163799 w 328678"/>
                <a:gd name="csY13" fmla="*/ 24043 h 383172"/>
                <a:gd name="csX14" fmla="*/ 24136 w 328678"/>
                <a:gd name="csY14" fmla="*/ 159008 h 383172"/>
                <a:gd name="csX15" fmla="*/ 139921 w 328678"/>
                <a:gd name="csY15" fmla="*/ 339975 h 383172"/>
                <a:gd name="csX16" fmla="*/ 157629 w 328678"/>
                <a:gd name="csY16" fmla="*/ 356645 h 383172"/>
                <a:gd name="csX17" fmla="*/ 170049 w 328678"/>
                <a:gd name="csY17" fmla="*/ 356645 h 383172"/>
                <a:gd name="csX18" fmla="*/ 177982 w 328678"/>
                <a:gd name="csY18" fmla="*/ 349111 h 383172"/>
                <a:gd name="csX19" fmla="*/ 304423 w 328678"/>
                <a:gd name="csY19" fmla="*/ 163255 h 383172"/>
                <a:gd name="csX20" fmla="*/ 304423 w 328678"/>
                <a:gd name="csY20" fmla="*/ 163255 h 383172"/>
                <a:gd name="csX21" fmla="*/ 304584 w 328678"/>
                <a:gd name="csY21" fmla="*/ 160931 h 383172"/>
                <a:gd name="csX22" fmla="*/ 268125 w 328678"/>
                <a:gd name="csY22" fmla="*/ 71329 h 383172"/>
                <a:gd name="csX23" fmla="*/ 163799 w 328678"/>
                <a:gd name="csY23" fmla="*/ 24043 h 38317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Lst>
              <a:rect l="l" t="t" r="r" b="b"/>
              <a:pathLst>
                <a:path w="328678" h="383172">
                  <a:moveTo>
                    <a:pt x="163719" y="383173"/>
                  </a:moveTo>
                  <a:cubicBezTo>
                    <a:pt x="155466" y="383173"/>
                    <a:pt x="147293" y="380127"/>
                    <a:pt x="140882" y="374037"/>
                  </a:cubicBezTo>
                  <a:cubicBezTo>
                    <a:pt x="135273" y="368667"/>
                    <a:pt x="129424" y="363217"/>
                    <a:pt x="123415" y="357527"/>
                  </a:cubicBezTo>
                  <a:cubicBezTo>
                    <a:pt x="67886" y="305593"/>
                    <a:pt x="-1264" y="240916"/>
                    <a:pt x="18" y="158607"/>
                  </a:cubicBezTo>
                  <a:cubicBezTo>
                    <a:pt x="1380" y="72611"/>
                    <a:pt x="76380" y="0"/>
                    <a:pt x="163719" y="0"/>
                  </a:cubicBezTo>
                  <a:lnTo>
                    <a:pt x="163719" y="0"/>
                  </a:lnTo>
                  <a:cubicBezTo>
                    <a:pt x="207228" y="0"/>
                    <a:pt x="252741" y="20437"/>
                    <a:pt x="285433" y="54739"/>
                  </a:cubicBezTo>
                  <a:cubicBezTo>
                    <a:pt x="315000" y="85755"/>
                    <a:pt x="330305" y="123904"/>
                    <a:pt x="328542" y="162134"/>
                  </a:cubicBezTo>
                  <a:lnTo>
                    <a:pt x="328381" y="164938"/>
                  </a:lnTo>
                  <a:cubicBezTo>
                    <a:pt x="322852" y="245564"/>
                    <a:pt x="248654" y="315531"/>
                    <a:pt x="194408" y="366663"/>
                  </a:cubicBezTo>
                  <a:lnTo>
                    <a:pt x="186475" y="374116"/>
                  </a:lnTo>
                  <a:cubicBezTo>
                    <a:pt x="180065" y="380127"/>
                    <a:pt x="171892" y="383173"/>
                    <a:pt x="163719" y="383173"/>
                  </a:cubicBezTo>
                  <a:close/>
                  <a:moveTo>
                    <a:pt x="163799" y="24043"/>
                  </a:moveTo>
                  <a:lnTo>
                    <a:pt x="163799" y="24043"/>
                  </a:lnTo>
                  <a:cubicBezTo>
                    <a:pt x="89280" y="24043"/>
                    <a:pt x="25338" y="85835"/>
                    <a:pt x="24136" y="159008"/>
                  </a:cubicBezTo>
                  <a:cubicBezTo>
                    <a:pt x="22934" y="230657"/>
                    <a:pt x="87758" y="291247"/>
                    <a:pt x="139921" y="339975"/>
                  </a:cubicBezTo>
                  <a:cubicBezTo>
                    <a:pt x="146011" y="345665"/>
                    <a:pt x="152020" y="351275"/>
                    <a:pt x="157629" y="356645"/>
                  </a:cubicBezTo>
                  <a:cubicBezTo>
                    <a:pt x="161074" y="360011"/>
                    <a:pt x="166603" y="360011"/>
                    <a:pt x="170049" y="356645"/>
                  </a:cubicBezTo>
                  <a:lnTo>
                    <a:pt x="177982" y="349111"/>
                  </a:lnTo>
                  <a:cubicBezTo>
                    <a:pt x="229343" y="300704"/>
                    <a:pt x="299616" y="234504"/>
                    <a:pt x="304423" y="163255"/>
                  </a:cubicBezTo>
                  <a:lnTo>
                    <a:pt x="304423" y="163255"/>
                  </a:lnTo>
                  <a:cubicBezTo>
                    <a:pt x="304423" y="163255"/>
                    <a:pt x="304584" y="160931"/>
                    <a:pt x="304584" y="160931"/>
                  </a:cubicBezTo>
                  <a:cubicBezTo>
                    <a:pt x="306106" y="129354"/>
                    <a:pt x="293125" y="97537"/>
                    <a:pt x="268125" y="71329"/>
                  </a:cubicBezTo>
                  <a:cubicBezTo>
                    <a:pt x="239920" y="41675"/>
                    <a:pt x="200898" y="24043"/>
                    <a:pt x="163799" y="24043"/>
                  </a:cubicBezTo>
                  <a:close/>
                </a:path>
              </a:pathLst>
            </a:custGeom>
            <a:solidFill>
              <a:srgbClr val="213C83"/>
            </a:solidFill>
            <a:ln w="8013" cap="flat">
              <a:noFill/>
              <a:prstDash val="solid"/>
              <a:miter/>
            </a:ln>
          </p:spPr>
          <p:txBody>
            <a:bodyPr/>
            <a:lstStyle/>
            <a:p>
              <a:endParaRPr lang="en-SA"/>
            </a:p>
          </p:txBody>
        </p:sp>
        <p:sp>
          <p:nvSpPr>
            <p:cNvPr id="338" name="Freeform 337">
              <a:extLst>
                <a:ext uri="{FF2B5EF4-FFF2-40B4-BE49-F238E27FC236}">
                  <a16:creationId xmlns:a16="http://schemas.microsoft.com/office/drawing/2014/main" id="{500BC81C-D64E-B8F7-A1F9-8B4855A9A5DB}"/>
                </a:ext>
              </a:extLst>
            </p:cNvPr>
            <p:cNvSpPr/>
            <p:nvPr/>
          </p:nvSpPr>
          <p:spPr>
            <a:xfrm>
              <a:off x="8984963" y="5329397"/>
              <a:ext cx="178525" cy="178883"/>
            </a:xfrm>
            <a:custGeom>
              <a:avLst/>
              <a:gdLst>
                <a:gd name="csX0" fmla="*/ 89263 w 178525"/>
                <a:gd name="csY0" fmla="*/ 178884 h 178883"/>
                <a:gd name="csX1" fmla="*/ 0 w 178525"/>
                <a:gd name="csY1" fmla="*/ 89442 h 178883"/>
                <a:gd name="csX2" fmla="*/ 89263 w 178525"/>
                <a:gd name="csY2" fmla="*/ 0 h 178883"/>
                <a:gd name="csX3" fmla="*/ 178525 w 178525"/>
                <a:gd name="csY3" fmla="*/ 89442 h 178883"/>
                <a:gd name="csX4" fmla="*/ 89263 w 178525"/>
                <a:gd name="csY4" fmla="*/ 178884 h 178883"/>
                <a:gd name="csX5" fmla="*/ 89263 w 178525"/>
                <a:gd name="csY5" fmla="*/ 24043 h 178883"/>
                <a:gd name="csX6" fmla="*/ 24038 w 178525"/>
                <a:gd name="csY6" fmla="*/ 89442 h 178883"/>
                <a:gd name="csX7" fmla="*/ 89263 w 178525"/>
                <a:gd name="csY7" fmla="*/ 154840 h 178883"/>
                <a:gd name="csX8" fmla="*/ 154487 w 178525"/>
                <a:gd name="csY8" fmla="*/ 89442 h 178883"/>
                <a:gd name="csX9" fmla="*/ 89263 w 178525"/>
                <a:gd name="csY9" fmla="*/ 24043 h 17888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Lst>
              <a:rect l="l" t="t" r="r" b="b"/>
              <a:pathLst>
                <a:path w="178525" h="178883">
                  <a:moveTo>
                    <a:pt x="89263" y="178884"/>
                  </a:moveTo>
                  <a:cubicBezTo>
                    <a:pt x="39984" y="178884"/>
                    <a:pt x="0" y="138731"/>
                    <a:pt x="0" y="89442"/>
                  </a:cubicBezTo>
                  <a:cubicBezTo>
                    <a:pt x="0" y="40153"/>
                    <a:pt x="40064" y="0"/>
                    <a:pt x="89263" y="0"/>
                  </a:cubicBezTo>
                  <a:cubicBezTo>
                    <a:pt x="138461" y="0"/>
                    <a:pt x="178525" y="40153"/>
                    <a:pt x="178525" y="89442"/>
                  </a:cubicBezTo>
                  <a:cubicBezTo>
                    <a:pt x="178525" y="138731"/>
                    <a:pt x="138461" y="178884"/>
                    <a:pt x="89263" y="178884"/>
                  </a:cubicBezTo>
                  <a:close/>
                  <a:moveTo>
                    <a:pt x="89263" y="24043"/>
                  </a:moveTo>
                  <a:cubicBezTo>
                    <a:pt x="53285" y="24043"/>
                    <a:pt x="24038" y="53377"/>
                    <a:pt x="24038" y="89442"/>
                  </a:cubicBezTo>
                  <a:cubicBezTo>
                    <a:pt x="24038" y="125507"/>
                    <a:pt x="53285" y="154840"/>
                    <a:pt x="89263" y="154840"/>
                  </a:cubicBezTo>
                  <a:cubicBezTo>
                    <a:pt x="125240" y="154840"/>
                    <a:pt x="154487" y="125507"/>
                    <a:pt x="154487" y="89442"/>
                  </a:cubicBezTo>
                  <a:cubicBezTo>
                    <a:pt x="154487" y="53377"/>
                    <a:pt x="125240" y="24043"/>
                    <a:pt x="89263" y="24043"/>
                  </a:cubicBezTo>
                  <a:close/>
                </a:path>
              </a:pathLst>
            </a:custGeom>
            <a:solidFill>
              <a:srgbClr val="213C83"/>
            </a:solidFill>
            <a:ln w="8013" cap="flat">
              <a:noFill/>
              <a:prstDash val="solid"/>
              <a:miter/>
            </a:ln>
          </p:spPr>
          <p:txBody>
            <a:bodyPr/>
            <a:lstStyle/>
            <a:p>
              <a:endParaRPr lang="en-SA"/>
            </a:p>
          </p:txBody>
        </p:sp>
        <p:sp>
          <p:nvSpPr>
            <p:cNvPr id="339" name="Freeform 338">
              <a:extLst>
                <a:ext uri="{FF2B5EF4-FFF2-40B4-BE49-F238E27FC236}">
                  <a16:creationId xmlns:a16="http://schemas.microsoft.com/office/drawing/2014/main" id="{71F7B2C8-8867-9698-6663-7682A15508AE}"/>
                </a:ext>
              </a:extLst>
            </p:cNvPr>
            <p:cNvSpPr/>
            <p:nvPr/>
          </p:nvSpPr>
          <p:spPr>
            <a:xfrm>
              <a:off x="8575911" y="5018515"/>
              <a:ext cx="585583" cy="587782"/>
            </a:xfrm>
            <a:custGeom>
              <a:avLst/>
              <a:gdLst>
                <a:gd name="csX0" fmla="*/ 293829 w 585583"/>
                <a:gd name="csY0" fmla="*/ 587783 h 587782"/>
                <a:gd name="csX1" fmla="*/ 0 w 585583"/>
                <a:gd name="csY1" fmla="*/ 293891 h 587782"/>
                <a:gd name="csX2" fmla="*/ 293829 w 585583"/>
                <a:gd name="csY2" fmla="*/ 0 h 587782"/>
                <a:gd name="csX3" fmla="*/ 585494 w 585583"/>
                <a:gd name="csY3" fmla="*/ 257826 h 587782"/>
                <a:gd name="csX4" fmla="*/ 574997 w 585583"/>
                <a:gd name="csY4" fmla="*/ 271210 h 587782"/>
                <a:gd name="csX5" fmla="*/ 561616 w 585583"/>
                <a:gd name="csY5" fmla="*/ 260711 h 587782"/>
                <a:gd name="csX6" fmla="*/ 293829 w 585583"/>
                <a:gd name="csY6" fmla="*/ 23963 h 587782"/>
                <a:gd name="csX7" fmla="*/ 24038 w 585583"/>
                <a:gd name="csY7" fmla="*/ 293811 h 587782"/>
                <a:gd name="csX8" fmla="*/ 293829 w 585583"/>
                <a:gd name="csY8" fmla="*/ 563659 h 587782"/>
                <a:gd name="csX9" fmla="*/ 343828 w 585583"/>
                <a:gd name="csY9" fmla="*/ 559011 h 587782"/>
                <a:gd name="csX10" fmla="*/ 357851 w 585583"/>
                <a:gd name="csY10" fmla="*/ 568628 h 587782"/>
                <a:gd name="csX11" fmla="*/ 348236 w 585583"/>
                <a:gd name="csY11" fmla="*/ 582654 h 587782"/>
                <a:gd name="csX12" fmla="*/ 293829 w 585583"/>
                <a:gd name="csY12" fmla="*/ 587703 h 58778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585583" h="587782">
                  <a:moveTo>
                    <a:pt x="293829" y="587783"/>
                  </a:moveTo>
                  <a:cubicBezTo>
                    <a:pt x="131810" y="587783"/>
                    <a:pt x="0" y="455945"/>
                    <a:pt x="0" y="293891"/>
                  </a:cubicBezTo>
                  <a:cubicBezTo>
                    <a:pt x="0" y="131839"/>
                    <a:pt x="131810" y="0"/>
                    <a:pt x="293829" y="0"/>
                  </a:cubicBezTo>
                  <a:cubicBezTo>
                    <a:pt x="442145" y="0"/>
                    <a:pt x="567465" y="110841"/>
                    <a:pt x="585494" y="257826"/>
                  </a:cubicBezTo>
                  <a:cubicBezTo>
                    <a:pt x="586295" y="264398"/>
                    <a:pt x="581648" y="270409"/>
                    <a:pt x="574997" y="271210"/>
                  </a:cubicBezTo>
                  <a:cubicBezTo>
                    <a:pt x="568427" y="271932"/>
                    <a:pt x="562417" y="267363"/>
                    <a:pt x="561616" y="260711"/>
                  </a:cubicBezTo>
                  <a:cubicBezTo>
                    <a:pt x="545109" y="125747"/>
                    <a:pt x="429966" y="23963"/>
                    <a:pt x="293829" y="23963"/>
                  </a:cubicBezTo>
                  <a:cubicBezTo>
                    <a:pt x="145111" y="23963"/>
                    <a:pt x="24038" y="144982"/>
                    <a:pt x="24038" y="293811"/>
                  </a:cubicBezTo>
                  <a:cubicBezTo>
                    <a:pt x="24038" y="442640"/>
                    <a:pt x="145031" y="563659"/>
                    <a:pt x="293829" y="563659"/>
                  </a:cubicBezTo>
                  <a:cubicBezTo>
                    <a:pt x="310656" y="563659"/>
                    <a:pt x="327482" y="562137"/>
                    <a:pt x="343828" y="559011"/>
                  </a:cubicBezTo>
                  <a:cubicBezTo>
                    <a:pt x="350319" y="557808"/>
                    <a:pt x="356649" y="562056"/>
                    <a:pt x="357851" y="568628"/>
                  </a:cubicBezTo>
                  <a:cubicBezTo>
                    <a:pt x="359053" y="575120"/>
                    <a:pt x="354806" y="581451"/>
                    <a:pt x="348236" y="582654"/>
                  </a:cubicBezTo>
                  <a:cubicBezTo>
                    <a:pt x="330367" y="586020"/>
                    <a:pt x="312098" y="587703"/>
                    <a:pt x="293829" y="587703"/>
                  </a:cubicBezTo>
                  <a:close/>
                </a:path>
              </a:pathLst>
            </a:custGeom>
            <a:solidFill>
              <a:srgbClr val="213C83"/>
            </a:solidFill>
            <a:ln w="8013" cap="flat">
              <a:noFill/>
              <a:prstDash val="solid"/>
              <a:miter/>
            </a:ln>
          </p:spPr>
          <p:txBody>
            <a:bodyPr/>
            <a:lstStyle/>
            <a:p>
              <a:endParaRPr lang="en-SA"/>
            </a:p>
          </p:txBody>
        </p:sp>
        <p:sp>
          <p:nvSpPr>
            <p:cNvPr id="340" name="Freeform 339">
              <a:extLst>
                <a:ext uri="{FF2B5EF4-FFF2-40B4-BE49-F238E27FC236}">
                  <a16:creationId xmlns:a16="http://schemas.microsoft.com/office/drawing/2014/main" id="{F1350F71-6C78-0E54-22C3-CA3B864A22B8}"/>
                </a:ext>
              </a:extLst>
            </p:cNvPr>
            <p:cNvSpPr/>
            <p:nvPr/>
          </p:nvSpPr>
          <p:spPr>
            <a:xfrm>
              <a:off x="8625213" y="5097661"/>
              <a:ext cx="196934" cy="229732"/>
            </a:xfrm>
            <a:custGeom>
              <a:avLst/>
              <a:gdLst>
                <a:gd name="csX0" fmla="*/ 61275 w 196934"/>
                <a:gd name="csY0" fmla="*/ 229652 h 229732"/>
                <a:gd name="csX1" fmla="*/ 6067 w 196934"/>
                <a:gd name="csY1" fmla="*/ 210177 h 229732"/>
                <a:gd name="csX2" fmla="*/ 1579 w 196934"/>
                <a:gd name="csY2" fmla="*/ 193748 h 229732"/>
                <a:gd name="csX3" fmla="*/ 18006 w 196934"/>
                <a:gd name="csY3" fmla="*/ 189260 h 229732"/>
                <a:gd name="csX4" fmla="*/ 63038 w 196934"/>
                <a:gd name="csY4" fmla="*/ 205609 h 229732"/>
                <a:gd name="csX5" fmla="*/ 72172 w 196934"/>
                <a:gd name="csY5" fmla="*/ 186935 h 229732"/>
                <a:gd name="csX6" fmla="*/ 155666 w 196934"/>
                <a:gd name="csY6" fmla="*/ 89159 h 229732"/>
                <a:gd name="csX7" fmla="*/ 172893 w 196934"/>
                <a:gd name="csY7" fmla="*/ 79301 h 229732"/>
                <a:gd name="csX8" fmla="*/ 116884 w 196934"/>
                <a:gd name="csY8" fmla="*/ 62230 h 229732"/>
                <a:gd name="csX9" fmla="*/ 78743 w 196934"/>
                <a:gd name="csY9" fmla="*/ 48044 h 229732"/>
                <a:gd name="csX10" fmla="*/ 88919 w 196934"/>
                <a:gd name="csY10" fmla="*/ 4606 h 229732"/>
                <a:gd name="csX11" fmla="*/ 105826 w 196934"/>
                <a:gd name="csY11" fmla="*/ 2602 h 229732"/>
                <a:gd name="csX12" fmla="*/ 107829 w 196934"/>
                <a:gd name="csY12" fmla="*/ 19513 h 229732"/>
                <a:gd name="csX13" fmla="*/ 99977 w 196934"/>
                <a:gd name="csY13" fmla="*/ 36904 h 229732"/>
                <a:gd name="csX14" fmla="*/ 110313 w 196934"/>
                <a:gd name="csY14" fmla="*/ 38427 h 229732"/>
                <a:gd name="csX15" fmla="*/ 115201 w 196934"/>
                <a:gd name="csY15" fmla="*/ 38267 h 229732"/>
                <a:gd name="csX16" fmla="*/ 196450 w 196934"/>
                <a:gd name="csY16" fmla="*/ 74893 h 229732"/>
                <a:gd name="csX17" fmla="*/ 163277 w 196934"/>
                <a:gd name="csY17" fmla="*/ 112000 h 229732"/>
                <a:gd name="csX18" fmla="*/ 94128 w 196934"/>
                <a:gd name="csY18" fmla="*/ 196793 h 229732"/>
                <a:gd name="csX19" fmla="*/ 79384 w 196934"/>
                <a:gd name="csY19" fmla="*/ 223401 h 229732"/>
                <a:gd name="csX20" fmla="*/ 61275 w 196934"/>
                <a:gd name="csY20" fmla="*/ 229733 h 22973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Lst>
              <a:rect l="l" t="t" r="r" b="b"/>
              <a:pathLst>
                <a:path w="196934" h="229732">
                  <a:moveTo>
                    <a:pt x="61275" y="229652"/>
                  </a:moveTo>
                  <a:cubicBezTo>
                    <a:pt x="43487" y="229652"/>
                    <a:pt x="20650" y="218513"/>
                    <a:pt x="6067" y="210177"/>
                  </a:cubicBezTo>
                  <a:cubicBezTo>
                    <a:pt x="298" y="206891"/>
                    <a:pt x="-1706" y="199518"/>
                    <a:pt x="1579" y="193748"/>
                  </a:cubicBezTo>
                  <a:cubicBezTo>
                    <a:pt x="4865" y="187977"/>
                    <a:pt x="12237" y="185974"/>
                    <a:pt x="18006" y="189260"/>
                  </a:cubicBezTo>
                  <a:cubicBezTo>
                    <a:pt x="35874" y="199438"/>
                    <a:pt x="56868" y="206972"/>
                    <a:pt x="63038" y="205609"/>
                  </a:cubicBezTo>
                  <a:cubicBezTo>
                    <a:pt x="65041" y="202884"/>
                    <a:pt x="68967" y="194068"/>
                    <a:pt x="72172" y="186935"/>
                  </a:cubicBezTo>
                  <a:cubicBezTo>
                    <a:pt x="85954" y="156160"/>
                    <a:pt x="109031" y="104707"/>
                    <a:pt x="155666" y="89159"/>
                  </a:cubicBezTo>
                  <a:cubicBezTo>
                    <a:pt x="170890" y="84109"/>
                    <a:pt x="172893" y="79381"/>
                    <a:pt x="172893" y="79301"/>
                  </a:cubicBezTo>
                  <a:cubicBezTo>
                    <a:pt x="172092" y="74332"/>
                    <a:pt x="148374" y="60146"/>
                    <a:pt x="116884" y="62230"/>
                  </a:cubicBezTo>
                  <a:cubicBezTo>
                    <a:pt x="97332" y="63592"/>
                    <a:pt x="84432" y="58784"/>
                    <a:pt x="78743" y="48044"/>
                  </a:cubicBezTo>
                  <a:cubicBezTo>
                    <a:pt x="69608" y="30733"/>
                    <a:pt x="85633" y="8853"/>
                    <a:pt x="88919" y="4606"/>
                  </a:cubicBezTo>
                  <a:cubicBezTo>
                    <a:pt x="93006" y="-604"/>
                    <a:pt x="100538" y="-1566"/>
                    <a:pt x="105826" y="2602"/>
                  </a:cubicBezTo>
                  <a:cubicBezTo>
                    <a:pt x="111034" y="6690"/>
                    <a:pt x="111996" y="14223"/>
                    <a:pt x="107829" y="19513"/>
                  </a:cubicBezTo>
                  <a:cubicBezTo>
                    <a:pt x="102781" y="26004"/>
                    <a:pt x="99336" y="34500"/>
                    <a:pt x="99977" y="36904"/>
                  </a:cubicBezTo>
                  <a:cubicBezTo>
                    <a:pt x="100057" y="36904"/>
                    <a:pt x="102300" y="38427"/>
                    <a:pt x="110313" y="38427"/>
                  </a:cubicBezTo>
                  <a:cubicBezTo>
                    <a:pt x="111755" y="38427"/>
                    <a:pt x="113358" y="38427"/>
                    <a:pt x="115201" y="38267"/>
                  </a:cubicBezTo>
                  <a:cubicBezTo>
                    <a:pt x="149736" y="35862"/>
                    <a:pt x="191563" y="50368"/>
                    <a:pt x="196450" y="74893"/>
                  </a:cubicBezTo>
                  <a:cubicBezTo>
                    <a:pt x="198294" y="84029"/>
                    <a:pt x="196370" y="100940"/>
                    <a:pt x="163277" y="112000"/>
                  </a:cubicBezTo>
                  <a:cubicBezTo>
                    <a:pt x="126659" y="124182"/>
                    <a:pt x="107028" y="167861"/>
                    <a:pt x="94128" y="196793"/>
                  </a:cubicBezTo>
                  <a:cubicBezTo>
                    <a:pt x="88278" y="209857"/>
                    <a:pt x="84352" y="218513"/>
                    <a:pt x="79384" y="223401"/>
                  </a:cubicBezTo>
                  <a:cubicBezTo>
                    <a:pt x="74736" y="227889"/>
                    <a:pt x="68406" y="229733"/>
                    <a:pt x="61275" y="229733"/>
                  </a:cubicBezTo>
                  <a:close/>
                </a:path>
              </a:pathLst>
            </a:custGeom>
            <a:solidFill>
              <a:srgbClr val="213C83"/>
            </a:solidFill>
            <a:ln w="8013" cap="flat">
              <a:noFill/>
              <a:prstDash val="solid"/>
              <a:miter/>
            </a:ln>
          </p:spPr>
          <p:txBody>
            <a:bodyPr/>
            <a:lstStyle/>
            <a:p>
              <a:endParaRPr lang="en-SA"/>
            </a:p>
          </p:txBody>
        </p:sp>
        <p:sp>
          <p:nvSpPr>
            <p:cNvPr id="341" name="Freeform 340">
              <a:extLst>
                <a:ext uri="{FF2B5EF4-FFF2-40B4-BE49-F238E27FC236}">
                  <a16:creationId xmlns:a16="http://schemas.microsoft.com/office/drawing/2014/main" id="{0AEA3D1C-9FDE-C145-4DA1-88CC6236FF60}"/>
                </a:ext>
              </a:extLst>
            </p:cNvPr>
            <p:cNvSpPr/>
            <p:nvPr/>
          </p:nvSpPr>
          <p:spPr>
            <a:xfrm>
              <a:off x="8786280" y="5072122"/>
              <a:ext cx="135071" cy="45692"/>
            </a:xfrm>
            <a:custGeom>
              <a:avLst/>
              <a:gdLst>
                <a:gd name="csX0" fmla="*/ 71841 w 135071"/>
                <a:gd name="csY0" fmla="*/ 45693 h 45692"/>
                <a:gd name="csX1" fmla="*/ 7819 w 135071"/>
                <a:gd name="csY1" fmla="*/ 33751 h 45692"/>
                <a:gd name="csX2" fmla="*/ 767 w 135071"/>
                <a:gd name="csY2" fmla="*/ 18283 h 45692"/>
                <a:gd name="csX3" fmla="*/ 16232 w 135071"/>
                <a:gd name="csY3" fmla="*/ 11230 h 45692"/>
                <a:gd name="csX4" fmla="*/ 113027 w 135071"/>
                <a:gd name="csY4" fmla="*/ 5380 h 45692"/>
                <a:gd name="csX5" fmla="*/ 129693 w 135071"/>
                <a:gd name="csY5" fmla="*/ 2014 h 45692"/>
                <a:gd name="csX6" fmla="*/ 133059 w 135071"/>
                <a:gd name="csY6" fmla="*/ 18684 h 45692"/>
                <a:gd name="csX7" fmla="*/ 71761 w 135071"/>
                <a:gd name="csY7" fmla="*/ 45613 h 4569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135071" h="45692">
                  <a:moveTo>
                    <a:pt x="71841" y="45693"/>
                  </a:moveTo>
                  <a:cubicBezTo>
                    <a:pt x="40270" y="45693"/>
                    <a:pt x="9982" y="34553"/>
                    <a:pt x="7819" y="33751"/>
                  </a:cubicBezTo>
                  <a:cubicBezTo>
                    <a:pt x="1569" y="31427"/>
                    <a:pt x="-1556" y="24534"/>
                    <a:pt x="767" y="18283"/>
                  </a:cubicBezTo>
                  <a:cubicBezTo>
                    <a:pt x="3091" y="12032"/>
                    <a:pt x="9982" y="8906"/>
                    <a:pt x="16232" y="11230"/>
                  </a:cubicBezTo>
                  <a:cubicBezTo>
                    <a:pt x="36905" y="18924"/>
                    <a:pt x="94677" y="32950"/>
                    <a:pt x="113027" y="5380"/>
                  </a:cubicBezTo>
                  <a:cubicBezTo>
                    <a:pt x="116713" y="-150"/>
                    <a:pt x="124164" y="-1673"/>
                    <a:pt x="129693" y="2014"/>
                  </a:cubicBezTo>
                  <a:cubicBezTo>
                    <a:pt x="135222" y="5701"/>
                    <a:pt x="136745" y="13154"/>
                    <a:pt x="133059" y="18684"/>
                  </a:cubicBezTo>
                  <a:cubicBezTo>
                    <a:pt x="119197" y="39521"/>
                    <a:pt x="95158" y="45613"/>
                    <a:pt x="71761" y="45613"/>
                  </a:cubicBezTo>
                  <a:close/>
                </a:path>
              </a:pathLst>
            </a:custGeom>
            <a:solidFill>
              <a:srgbClr val="213C83"/>
            </a:solidFill>
            <a:ln w="8013" cap="flat">
              <a:noFill/>
              <a:prstDash val="solid"/>
              <a:miter/>
            </a:ln>
          </p:spPr>
          <p:txBody>
            <a:bodyPr/>
            <a:lstStyle/>
            <a:p>
              <a:endParaRPr lang="en-SA"/>
            </a:p>
          </p:txBody>
        </p:sp>
        <p:sp>
          <p:nvSpPr>
            <p:cNvPr id="342" name="Freeform 341">
              <a:extLst>
                <a:ext uri="{FF2B5EF4-FFF2-40B4-BE49-F238E27FC236}">
                  <a16:creationId xmlns:a16="http://schemas.microsoft.com/office/drawing/2014/main" id="{007163F5-6714-9D15-B88A-F8AE5BDD527C}"/>
                </a:ext>
              </a:extLst>
            </p:cNvPr>
            <p:cNvSpPr/>
            <p:nvPr/>
          </p:nvSpPr>
          <p:spPr>
            <a:xfrm>
              <a:off x="8807620" y="5085573"/>
              <a:ext cx="201324" cy="294796"/>
            </a:xfrm>
            <a:custGeom>
              <a:avLst/>
              <a:gdLst>
                <a:gd name="csX0" fmla="*/ 100661 w 201324"/>
                <a:gd name="csY0" fmla="*/ 294797 h 294796"/>
                <a:gd name="csX1" fmla="*/ 96334 w 201324"/>
                <a:gd name="csY1" fmla="*/ 293995 h 294796"/>
                <a:gd name="csX2" fmla="*/ 88642 w 201324"/>
                <a:gd name="csY2" fmla="*/ 283015 h 294796"/>
                <a:gd name="csX3" fmla="*/ 74940 w 201324"/>
                <a:gd name="csY3" fmla="*/ 279649 h 294796"/>
                <a:gd name="csX4" fmla="*/ 13401 w 201324"/>
                <a:gd name="csY4" fmla="*/ 251118 h 294796"/>
                <a:gd name="csX5" fmla="*/ 581 w 201324"/>
                <a:gd name="csY5" fmla="*/ 217857 h 294796"/>
                <a:gd name="csX6" fmla="*/ 44892 w 201324"/>
                <a:gd name="csY6" fmla="*/ 182834 h 294796"/>
                <a:gd name="csX7" fmla="*/ 56029 w 201324"/>
                <a:gd name="csY7" fmla="*/ 178105 h 294796"/>
                <a:gd name="csX8" fmla="*/ 79427 w 201324"/>
                <a:gd name="csY8" fmla="*/ 158951 h 294796"/>
                <a:gd name="csX9" fmla="*/ 63161 w 201324"/>
                <a:gd name="csY9" fmla="*/ 136350 h 294796"/>
                <a:gd name="csX10" fmla="*/ 44491 w 201324"/>
                <a:gd name="csY10" fmla="*/ 105173 h 294796"/>
                <a:gd name="csX11" fmla="*/ 77103 w 201324"/>
                <a:gd name="csY11" fmla="*/ 69188 h 294796"/>
                <a:gd name="csX12" fmla="*/ 106190 w 201324"/>
                <a:gd name="csY12" fmla="*/ 48191 h 294796"/>
                <a:gd name="csX13" fmla="*/ 185356 w 201324"/>
                <a:gd name="csY13" fmla="*/ 665 h 294796"/>
                <a:gd name="csX14" fmla="*/ 200661 w 201324"/>
                <a:gd name="csY14" fmla="*/ 8118 h 294796"/>
                <a:gd name="csX15" fmla="*/ 193208 w 201324"/>
                <a:gd name="csY15" fmla="*/ 23426 h 294796"/>
                <a:gd name="csX16" fmla="*/ 122295 w 201324"/>
                <a:gd name="csY16" fmla="*/ 66143 h 294796"/>
                <a:gd name="csX17" fmla="*/ 90084 w 201324"/>
                <a:gd name="csY17" fmla="*/ 89465 h 294796"/>
                <a:gd name="csX18" fmla="*/ 68450 w 201324"/>
                <a:gd name="csY18" fmla="*/ 106536 h 294796"/>
                <a:gd name="csX19" fmla="*/ 78225 w 201324"/>
                <a:gd name="csY19" fmla="*/ 117676 h 294796"/>
                <a:gd name="csX20" fmla="*/ 103225 w 201324"/>
                <a:gd name="csY20" fmla="*/ 161996 h 294796"/>
                <a:gd name="csX21" fmla="*/ 65966 w 201324"/>
                <a:gd name="csY21" fmla="*/ 199985 h 294796"/>
                <a:gd name="csX22" fmla="*/ 54107 w 201324"/>
                <a:gd name="csY22" fmla="*/ 205034 h 294796"/>
                <a:gd name="csX23" fmla="*/ 24059 w 201324"/>
                <a:gd name="csY23" fmla="*/ 222906 h 294796"/>
                <a:gd name="csX24" fmla="*/ 30870 w 201324"/>
                <a:gd name="csY24" fmla="*/ 234608 h 294796"/>
                <a:gd name="csX25" fmla="*/ 80068 w 201324"/>
                <a:gd name="csY25" fmla="*/ 256087 h 294796"/>
                <a:gd name="csX26" fmla="*/ 111238 w 201324"/>
                <a:gd name="csY26" fmla="*/ 271234 h 294796"/>
                <a:gd name="csX27" fmla="*/ 111879 w 201324"/>
                <a:gd name="csY27" fmla="*/ 287103 h 294796"/>
                <a:gd name="csX28" fmla="*/ 100661 w 201324"/>
                <a:gd name="csY28" fmla="*/ 294797 h 29479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Lst>
              <a:rect l="l" t="t" r="r" b="b"/>
              <a:pathLst>
                <a:path w="201324" h="294796">
                  <a:moveTo>
                    <a:pt x="100661" y="294797"/>
                  </a:moveTo>
                  <a:cubicBezTo>
                    <a:pt x="99219" y="294797"/>
                    <a:pt x="97776" y="294556"/>
                    <a:pt x="96334" y="293995"/>
                  </a:cubicBezTo>
                  <a:cubicBezTo>
                    <a:pt x="91606" y="292152"/>
                    <a:pt x="88722" y="287744"/>
                    <a:pt x="88642" y="283015"/>
                  </a:cubicBezTo>
                  <a:cubicBezTo>
                    <a:pt x="85196" y="281893"/>
                    <a:pt x="79427" y="280611"/>
                    <a:pt x="74940" y="279649"/>
                  </a:cubicBezTo>
                  <a:cubicBezTo>
                    <a:pt x="56590" y="275642"/>
                    <a:pt x="31350" y="270192"/>
                    <a:pt x="13401" y="251118"/>
                  </a:cubicBezTo>
                  <a:cubicBezTo>
                    <a:pt x="2584" y="239657"/>
                    <a:pt x="-1662" y="228517"/>
                    <a:pt x="581" y="217857"/>
                  </a:cubicBezTo>
                  <a:cubicBezTo>
                    <a:pt x="4507" y="199584"/>
                    <a:pt x="25982" y="190688"/>
                    <a:pt x="44892" y="182834"/>
                  </a:cubicBezTo>
                  <a:cubicBezTo>
                    <a:pt x="48738" y="181231"/>
                    <a:pt x="52504" y="179708"/>
                    <a:pt x="56029" y="178105"/>
                  </a:cubicBezTo>
                  <a:cubicBezTo>
                    <a:pt x="76142" y="168969"/>
                    <a:pt x="79106" y="161676"/>
                    <a:pt x="79427" y="158951"/>
                  </a:cubicBezTo>
                  <a:cubicBezTo>
                    <a:pt x="80148" y="153501"/>
                    <a:pt x="74219" y="145246"/>
                    <a:pt x="63161" y="136350"/>
                  </a:cubicBezTo>
                  <a:cubicBezTo>
                    <a:pt x="54748" y="129618"/>
                    <a:pt x="43690" y="118959"/>
                    <a:pt x="44491" y="105173"/>
                  </a:cubicBezTo>
                  <a:cubicBezTo>
                    <a:pt x="45373" y="89465"/>
                    <a:pt x="60116" y="80088"/>
                    <a:pt x="77103" y="69188"/>
                  </a:cubicBezTo>
                  <a:cubicBezTo>
                    <a:pt x="86398" y="63258"/>
                    <a:pt x="96895" y="56525"/>
                    <a:pt x="106190" y="48191"/>
                  </a:cubicBezTo>
                  <a:cubicBezTo>
                    <a:pt x="142408" y="15732"/>
                    <a:pt x="183593" y="1226"/>
                    <a:pt x="185356" y="665"/>
                  </a:cubicBezTo>
                  <a:cubicBezTo>
                    <a:pt x="191606" y="-1499"/>
                    <a:pt x="198497" y="1786"/>
                    <a:pt x="200661" y="8118"/>
                  </a:cubicBezTo>
                  <a:cubicBezTo>
                    <a:pt x="202824" y="14449"/>
                    <a:pt x="199539" y="21262"/>
                    <a:pt x="193208" y="23426"/>
                  </a:cubicBezTo>
                  <a:cubicBezTo>
                    <a:pt x="192808" y="23586"/>
                    <a:pt x="154747" y="36970"/>
                    <a:pt x="122295" y="66143"/>
                  </a:cubicBezTo>
                  <a:cubicBezTo>
                    <a:pt x="111558" y="75760"/>
                    <a:pt x="100180" y="83053"/>
                    <a:pt x="90084" y="89465"/>
                  </a:cubicBezTo>
                  <a:cubicBezTo>
                    <a:pt x="82151" y="94594"/>
                    <a:pt x="68850" y="103090"/>
                    <a:pt x="68450" y="106536"/>
                  </a:cubicBezTo>
                  <a:cubicBezTo>
                    <a:pt x="68450" y="106536"/>
                    <a:pt x="68770" y="109982"/>
                    <a:pt x="78225" y="117676"/>
                  </a:cubicBezTo>
                  <a:cubicBezTo>
                    <a:pt x="96895" y="132743"/>
                    <a:pt x="105068" y="147250"/>
                    <a:pt x="103225" y="161996"/>
                  </a:cubicBezTo>
                  <a:cubicBezTo>
                    <a:pt x="101302" y="177064"/>
                    <a:pt x="89122" y="189486"/>
                    <a:pt x="65966" y="199985"/>
                  </a:cubicBezTo>
                  <a:cubicBezTo>
                    <a:pt x="62199" y="201668"/>
                    <a:pt x="58193" y="203351"/>
                    <a:pt x="54107" y="205034"/>
                  </a:cubicBezTo>
                  <a:cubicBezTo>
                    <a:pt x="43370" y="209522"/>
                    <a:pt x="25341" y="216976"/>
                    <a:pt x="24059" y="222906"/>
                  </a:cubicBezTo>
                  <a:cubicBezTo>
                    <a:pt x="23658" y="224590"/>
                    <a:pt x="25261" y="228677"/>
                    <a:pt x="30870" y="234608"/>
                  </a:cubicBezTo>
                  <a:cubicBezTo>
                    <a:pt x="43770" y="248232"/>
                    <a:pt x="63882" y="252640"/>
                    <a:pt x="80068" y="256087"/>
                  </a:cubicBezTo>
                  <a:cubicBezTo>
                    <a:pt x="94651" y="259292"/>
                    <a:pt x="106190" y="261776"/>
                    <a:pt x="111238" y="271234"/>
                  </a:cubicBezTo>
                  <a:cubicBezTo>
                    <a:pt x="113001" y="274600"/>
                    <a:pt x="114603" y="280050"/>
                    <a:pt x="111879" y="287103"/>
                  </a:cubicBezTo>
                  <a:cubicBezTo>
                    <a:pt x="110036" y="291911"/>
                    <a:pt x="105469" y="294797"/>
                    <a:pt x="100661" y="294797"/>
                  </a:cubicBezTo>
                  <a:close/>
                </a:path>
              </a:pathLst>
            </a:custGeom>
            <a:solidFill>
              <a:srgbClr val="213C83"/>
            </a:solidFill>
            <a:ln w="8013" cap="flat">
              <a:noFill/>
              <a:prstDash val="solid"/>
              <a:miter/>
            </a:ln>
          </p:spPr>
          <p:txBody>
            <a:bodyPr/>
            <a:lstStyle/>
            <a:p>
              <a:endParaRPr lang="en-SA"/>
            </a:p>
          </p:txBody>
        </p:sp>
        <p:sp>
          <p:nvSpPr>
            <p:cNvPr id="343" name="Freeform 342">
              <a:extLst>
                <a:ext uri="{FF2B5EF4-FFF2-40B4-BE49-F238E27FC236}">
                  <a16:creationId xmlns:a16="http://schemas.microsoft.com/office/drawing/2014/main" id="{2E7D045E-3886-80A3-7F6C-051BE395549F}"/>
                </a:ext>
              </a:extLst>
            </p:cNvPr>
            <p:cNvSpPr/>
            <p:nvPr/>
          </p:nvSpPr>
          <p:spPr>
            <a:xfrm>
              <a:off x="8677592" y="5351870"/>
              <a:ext cx="171562" cy="202013"/>
            </a:xfrm>
            <a:custGeom>
              <a:avLst/>
              <a:gdLst>
                <a:gd name="csX0" fmla="*/ 98398 w 171562"/>
                <a:gd name="csY0" fmla="*/ 202013 h 202013"/>
                <a:gd name="csX1" fmla="*/ 87100 w 171562"/>
                <a:gd name="csY1" fmla="*/ 193999 h 202013"/>
                <a:gd name="csX2" fmla="*/ 32533 w 171562"/>
                <a:gd name="csY2" fmla="*/ 107122 h 202013"/>
                <a:gd name="csX3" fmla="*/ 1684 w 171562"/>
                <a:gd name="csY3" fmla="*/ 78029 h 202013"/>
                <a:gd name="csX4" fmla="*/ 11540 w 171562"/>
                <a:gd name="csY4" fmla="*/ 32747 h 202013"/>
                <a:gd name="csX5" fmla="*/ 113302 w 171562"/>
                <a:gd name="csY5" fmla="*/ 769 h 202013"/>
                <a:gd name="csX6" fmla="*/ 163783 w 171562"/>
                <a:gd name="csY6" fmla="*/ 35232 h 202013"/>
                <a:gd name="csX7" fmla="*/ 163382 w 171562"/>
                <a:gd name="csY7" fmla="*/ 126677 h 202013"/>
                <a:gd name="csX8" fmla="*/ 156090 w 171562"/>
                <a:gd name="csY8" fmla="*/ 140301 h 202013"/>
                <a:gd name="csX9" fmla="*/ 148478 w 171562"/>
                <a:gd name="csY9" fmla="*/ 157853 h 202013"/>
                <a:gd name="csX10" fmla="*/ 162341 w 171562"/>
                <a:gd name="csY10" fmla="*/ 164345 h 202013"/>
                <a:gd name="csX11" fmla="*/ 171235 w 171562"/>
                <a:gd name="csY11" fmla="*/ 178851 h 202013"/>
                <a:gd name="csX12" fmla="*/ 156732 w 171562"/>
                <a:gd name="csY12" fmla="*/ 187748 h 202013"/>
                <a:gd name="csX13" fmla="*/ 126363 w 171562"/>
                <a:gd name="csY13" fmla="*/ 167150 h 202013"/>
                <a:gd name="csX14" fmla="*/ 135578 w 171562"/>
                <a:gd name="csY14" fmla="*/ 127879 h 202013"/>
                <a:gd name="csX15" fmla="*/ 141107 w 171562"/>
                <a:gd name="csY15" fmla="*/ 117700 h 202013"/>
                <a:gd name="csX16" fmla="*/ 140706 w 171562"/>
                <a:gd name="csY16" fmla="*/ 41563 h 202013"/>
                <a:gd name="csX17" fmla="*/ 110658 w 171562"/>
                <a:gd name="csY17" fmla="*/ 24572 h 202013"/>
                <a:gd name="csX18" fmla="*/ 32774 w 171562"/>
                <a:gd name="csY18" fmla="*/ 44127 h 202013"/>
                <a:gd name="csX19" fmla="*/ 24681 w 171562"/>
                <a:gd name="csY19" fmla="*/ 70495 h 202013"/>
                <a:gd name="csX20" fmla="*/ 42950 w 171562"/>
                <a:gd name="csY20" fmla="*/ 85242 h 202013"/>
                <a:gd name="csX21" fmla="*/ 109857 w 171562"/>
                <a:gd name="csY21" fmla="*/ 185824 h 202013"/>
                <a:gd name="csX22" fmla="*/ 102565 w 171562"/>
                <a:gd name="csY22" fmla="*/ 201212 h 202013"/>
                <a:gd name="csX23" fmla="*/ 98559 w 171562"/>
                <a:gd name="csY23" fmla="*/ 201933 h 20201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Lst>
              <a:rect l="l" t="t" r="r" b="b"/>
              <a:pathLst>
                <a:path w="171562" h="202013">
                  <a:moveTo>
                    <a:pt x="98398" y="202013"/>
                  </a:moveTo>
                  <a:cubicBezTo>
                    <a:pt x="93430" y="202013"/>
                    <a:pt x="88863" y="198968"/>
                    <a:pt x="87100" y="193999"/>
                  </a:cubicBezTo>
                  <a:cubicBezTo>
                    <a:pt x="77004" y="165627"/>
                    <a:pt x="53207" y="116899"/>
                    <a:pt x="32533" y="107122"/>
                  </a:cubicBezTo>
                  <a:cubicBezTo>
                    <a:pt x="15306" y="98947"/>
                    <a:pt x="5450" y="89730"/>
                    <a:pt x="1684" y="78029"/>
                  </a:cubicBezTo>
                  <a:cubicBezTo>
                    <a:pt x="-3444" y="62321"/>
                    <a:pt x="4088" y="46452"/>
                    <a:pt x="11540" y="32747"/>
                  </a:cubicBezTo>
                  <a:cubicBezTo>
                    <a:pt x="24120" y="9665"/>
                    <a:pt x="76604" y="-3398"/>
                    <a:pt x="113302" y="769"/>
                  </a:cubicBezTo>
                  <a:cubicBezTo>
                    <a:pt x="140546" y="3895"/>
                    <a:pt x="158494" y="16157"/>
                    <a:pt x="163783" y="35232"/>
                  </a:cubicBezTo>
                  <a:cubicBezTo>
                    <a:pt x="176844" y="82277"/>
                    <a:pt x="170914" y="107843"/>
                    <a:pt x="163382" y="126677"/>
                  </a:cubicBezTo>
                  <a:cubicBezTo>
                    <a:pt x="161539" y="131245"/>
                    <a:pt x="158815" y="135813"/>
                    <a:pt x="156090" y="140301"/>
                  </a:cubicBezTo>
                  <a:cubicBezTo>
                    <a:pt x="153206" y="145030"/>
                    <a:pt x="147277" y="154968"/>
                    <a:pt x="148478" y="157853"/>
                  </a:cubicBezTo>
                  <a:cubicBezTo>
                    <a:pt x="148959" y="159056"/>
                    <a:pt x="152485" y="161941"/>
                    <a:pt x="162341" y="164345"/>
                  </a:cubicBezTo>
                  <a:cubicBezTo>
                    <a:pt x="168831" y="165948"/>
                    <a:pt x="172757" y="172440"/>
                    <a:pt x="171235" y="178851"/>
                  </a:cubicBezTo>
                  <a:cubicBezTo>
                    <a:pt x="169712" y="185343"/>
                    <a:pt x="163142" y="189270"/>
                    <a:pt x="156732" y="187748"/>
                  </a:cubicBezTo>
                  <a:cubicBezTo>
                    <a:pt x="140386" y="183820"/>
                    <a:pt x="130449" y="177088"/>
                    <a:pt x="126363" y="167150"/>
                  </a:cubicBezTo>
                  <a:cubicBezTo>
                    <a:pt x="120433" y="153045"/>
                    <a:pt x="128847" y="139100"/>
                    <a:pt x="135578" y="127879"/>
                  </a:cubicBezTo>
                  <a:cubicBezTo>
                    <a:pt x="137902" y="124112"/>
                    <a:pt x="140065" y="120506"/>
                    <a:pt x="141107" y="117700"/>
                  </a:cubicBezTo>
                  <a:cubicBezTo>
                    <a:pt x="147436" y="101832"/>
                    <a:pt x="151764" y="81635"/>
                    <a:pt x="140706" y="41563"/>
                  </a:cubicBezTo>
                  <a:cubicBezTo>
                    <a:pt x="137341" y="29381"/>
                    <a:pt x="120433" y="25694"/>
                    <a:pt x="110658" y="24572"/>
                  </a:cubicBezTo>
                  <a:cubicBezTo>
                    <a:pt x="76043" y="20565"/>
                    <a:pt x="37662" y="35071"/>
                    <a:pt x="32774" y="44127"/>
                  </a:cubicBezTo>
                  <a:cubicBezTo>
                    <a:pt x="27646" y="53665"/>
                    <a:pt x="22598" y="64164"/>
                    <a:pt x="24681" y="70495"/>
                  </a:cubicBezTo>
                  <a:cubicBezTo>
                    <a:pt x="26283" y="75304"/>
                    <a:pt x="32373" y="80273"/>
                    <a:pt x="42950" y="85242"/>
                  </a:cubicBezTo>
                  <a:cubicBezTo>
                    <a:pt x="79408" y="102473"/>
                    <a:pt x="106812" y="177328"/>
                    <a:pt x="109857" y="185824"/>
                  </a:cubicBezTo>
                  <a:cubicBezTo>
                    <a:pt x="112100" y="192075"/>
                    <a:pt x="108815" y="198968"/>
                    <a:pt x="102565" y="201212"/>
                  </a:cubicBezTo>
                  <a:cubicBezTo>
                    <a:pt x="101203" y="201693"/>
                    <a:pt x="99841" y="201933"/>
                    <a:pt x="98559" y="201933"/>
                  </a:cubicBezTo>
                  <a:close/>
                </a:path>
              </a:pathLst>
            </a:custGeom>
            <a:solidFill>
              <a:srgbClr val="213C83"/>
            </a:solidFill>
            <a:ln w="8013" cap="flat">
              <a:noFill/>
              <a:prstDash val="solid"/>
              <a:miter/>
            </a:ln>
          </p:spPr>
          <p:txBody>
            <a:bodyPr/>
            <a:lstStyle/>
            <a:p>
              <a:endParaRPr lang="en-SA"/>
            </a:p>
          </p:txBody>
        </p:sp>
      </p:grpSp>
    </p:spTree>
    <p:extLst>
      <p:ext uri="{BB962C8B-B14F-4D97-AF65-F5344CB8AC3E}">
        <p14:creationId xmlns:p14="http://schemas.microsoft.com/office/powerpoint/2010/main" val="35217533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rgbClr val="001D54"/>
            </a:gs>
            <a:gs pos="97000">
              <a:srgbClr val="3071D7"/>
            </a:gs>
          </a:gsLst>
          <a:lin ang="19200000" scaled="0"/>
        </a:gradFill>
        <a:effectLst/>
      </p:bgPr>
    </p:bg>
    <p:spTree>
      <p:nvGrpSpPr>
        <p:cNvPr id="1" name="">
          <a:extLst>
            <a:ext uri="{FF2B5EF4-FFF2-40B4-BE49-F238E27FC236}">
              <a16:creationId xmlns:a16="http://schemas.microsoft.com/office/drawing/2014/main" id="{4A612882-D881-8AE3-ADD8-D19B96DF7BAF}"/>
            </a:ext>
          </a:extLst>
        </p:cNvPr>
        <p:cNvGrpSpPr/>
        <p:nvPr/>
      </p:nvGrpSpPr>
      <p:grpSpPr>
        <a:xfrm>
          <a:off x="0" y="0"/>
          <a:ext cx="0" cy="0"/>
          <a:chOff x="0" y="0"/>
          <a:chExt cx="0" cy="0"/>
        </a:xfrm>
      </p:grpSpPr>
      <p:pic>
        <p:nvPicPr>
          <p:cNvPr id="18" name="Graphic 17">
            <a:extLst>
              <a:ext uri="{FF2B5EF4-FFF2-40B4-BE49-F238E27FC236}">
                <a16:creationId xmlns:a16="http://schemas.microsoft.com/office/drawing/2014/main" id="{108EF590-33C3-6732-88C6-64F3F8CC7ACB}"/>
              </a:ext>
            </a:extLst>
          </p:cNvPr>
          <p:cNvPicPr>
            <a:picLocks noChangeAspect="1"/>
          </p:cNvPicPr>
          <p:nvPr/>
        </p:nvPicPr>
        <p:blipFill>
          <a:blip>
            <a:extLst>
              <a:ext uri="{96DAC541-7B7A-43D3-8B79-37D633B846F1}">
                <asvg:svgBlip xmlns:asvg="http://schemas.microsoft.com/office/drawing/2016/SVG/main" r:embed="rId2"/>
              </a:ext>
            </a:extLst>
          </a:blip>
          <a:srcRect r="4122"/>
          <a:stretch>
            <a:fillRect/>
          </a:stretch>
        </p:blipFill>
        <p:spPr>
          <a:xfrm flipV="1">
            <a:off x="0" y="0"/>
            <a:ext cx="12192000" cy="2773134"/>
          </a:xfrm>
          <a:prstGeom prst="rect">
            <a:avLst/>
          </a:prstGeom>
        </p:spPr>
      </p:pic>
      <p:pic>
        <p:nvPicPr>
          <p:cNvPr id="10" name="Graphic 9">
            <a:extLst>
              <a:ext uri="{FF2B5EF4-FFF2-40B4-BE49-F238E27FC236}">
                <a16:creationId xmlns:a16="http://schemas.microsoft.com/office/drawing/2014/main" id="{C3E38D0E-6113-3FC6-5F2E-45E7409E2613}"/>
              </a:ext>
            </a:extLst>
          </p:cNvPr>
          <p:cNvPicPr>
            <a:picLocks noChangeAspect="1"/>
          </p:cNvPicPr>
          <p:nvPr/>
        </p:nvPicPr>
        <p:blipFill>
          <a:blip>
            <a:extLst>
              <a:ext uri="{96DAC541-7B7A-43D3-8B79-37D633B846F1}">
                <asvg:svgBlip xmlns:asvg="http://schemas.microsoft.com/office/drawing/2016/SVG/main" r:embed="rId3"/>
              </a:ext>
            </a:extLst>
          </a:blip>
          <a:srcRect/>
          <a:stretch/>
        </p:blipFill>
        <p:spPr>
          <a:xfrm>
            <a:off x="5167394" y="2163748"/>
            <a:ext cx="1857213" cy="740758"/>
          </a:xfrm>
          <a:prstGeom prst="rect">
            <a:avLst/>
          </a:prstGeom>
        </p:spPr>
      </p:pic>
      <p:sp>
        <p:nvSpPr>
          <p:cNvPr id="14" name="Title 3">
            <a:extLst>
              <a:ext uri="{FF2B5EF4-FFF2-40B4-BE49-F238E27FC236}">
                <a16:creationId xmlns:a16="http://schemas.microsoft.com/office/drawing/2014/main" id="{8118473E-54D8-CC8D-1621-01A7B52EFC7F}"/>
              </a:ext>
            </a:extLst>
          </p:cNvPr>
          <p:cNvSpPr txBox="1">
            <a:spLocks/>
          </p:cNvSpPr>
          <p:nvPr/>
        </p:nvSpPr>
        <p:spPr>
          <a:xfrm>
            <a:off x="838200" y="3752225"/>
            <a:ext cx="10515600" cy="1453875"/>
          </a:xfrm>
          <a:prstGeom prst="rect">
            <a:avLst/>
          </a:prstGeom>
        </p:spPr>
        <p:txBody>
          <a:bodyPr/>
          <a:lstStyle>
            <a:lvl1pPr algn="r" defTabSz="914400" rtl="1" eaLnBrk="1" latinLnBrk="0" hangingPunct="1">
              <a:lnSpc>
                <a:spcPct val="90000"/>
              </a:lnSpc>
              <a:spcBef>
                <a:spcPct val="0"/>
              </a:spcBef>
              <a:buNone/>
              <a:defRPr sz="4400" b="1" kern="1200">
                <a:solidFill>
                  <a:srgbClr val="163D88"/>
                </a:solidFill>
                <a:latin typeface="IBM Plex Sans Arabic" panose="020B0503050203000203" pitchFamily="34" charset="-78"/>
                <a:ea typeface="+mj-ea"/>
                <a:cs typeface="+mn-cs"/>
              </a:defRPr>
            </a:lvl1pPr>
          </a:lstStyle>
          <a:p>
            <a:pPr algn="ctr"/>
            <a:r>
              <a:rPr lang="ar-SA" sz="6000" dirty="0">
                <a:solidFill>
                  <a:srgbClr val="FFFFFF"/>
                </a:solidFill>
                <a:cs typeface="IBM Plex Sans Arabic" panose="020B0503050203000203" pitchFamily="34" charset="-78"/>
              </a:rPr>
              <a:t>شكـــرًا</a:t>
            </a:r>
            <a:r>
              <a:rPr lang="en-US" sz="6000" dirty="0">
                <a:solidFill>
                  <a:srgbClr val="FFFFFF"/>
                </a:solidFill>
                <a:cs typeface="IBM Plex Sans Arabic" panose="020B0503050203000203" pitchFamily="34" charset="-78"/>
              </a:rPr>
              <a:t> </a:t>
            </a:r>
            <a:r>
              <a:rPr lang="ar-SA" sz="6000" dirty="0">
                <a:solidFill>
                  <a:srgbClr val="FFFFFF"/>
                </a:solidFill>
                <a:cs typeface="IBM Plex Sans Arabic" panose="020B0503050203000203" pitchFamily="34" charset="-78"/>
              </a:rPr>
              <a:t> لوقتكم</a:t>
            </a:r>
            <a:endParaRPr lang="en-SA" sz="6000" dirty="0">
              <a:solidFill>
                <a:srgbClr val="FFFFFF"/>
              </a:solidFill>
              <a:cs typeface="IBM Plex Sans Arabic" panose="020B0503050203000203" pitchFamily="34" charset="-78"/>
            </a:endParaRPr>
          </a:p>
        </p:txBody>
      </p:sp>
      <p:pic>
        <p:nvPicPr>
          <p:cNvPr id="3" name="Graphic 2">
            <a:extLst>
              <a:ext uri="{FF2B5EF4-FFF2-40B4-BE49-F238E27FC236}">
                <a16:creationId xmlns:a16="http://schemas.microsoft.com/office/drawing/2014/main" id="{1B49F8BA-6530-E2D4-9EC6-1A9490117155}"/>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3351074" y="7464687"/>
            <a:ext cx="5489852" cy="941574"/>
          </a:xfrm>
          <a:prstGeom prst="rect">
            <a:avLst/>
          </a:prstGeom>
        </p:spPr>
      </p:pic>
      <p:pic>
        <p:nvPicPr>
          <p:cNvPr id="5" name="Graphic 4">
            <a:extLst>
              <a:ext uri="{FF2B5EF4-FFF2-40B4-BE49-F238E27FC236}">
                <a16:creationId xmlns:a16="http://schemas.microsoft.com/office/drawing/2014/main" id="{CF6C8A23-314C-613B-5883-BDA2BB815698}"/>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283562" y="5801486"/>
            <a:ext cx="9781730" cy="340878"/>
          </a:xfrm>
          <a:prstGeom prst="rect">
            <a:avLst/>
          </a:prstGeom>
        </p:spPr>
      </p:pic>
    </p:spTree>
    <p:extLst>
      <p:ext uri="{BB962C8B-B14F-4D97-AF65-F5344CB8AC3E}">
        <p14:creationId xmlns:p14="http://schemas.microsoft.com/office/powerpoint/2010/main" val="40666634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rgbClr val="001D54"/>
            </a:gs>
            <a:gs pos="97000">
              <a:srgbClr val="3071D7"/>
            </a:gs>
          </a:gsLst>
          <a:lin ang="19200000" scaled="0"/>
        </a:gradFill>
        <a:effectLst/>
      </p:bgPr>
    </p:bg>
    <p:spTree>
      <p:nvGrpSpPr>
        <p:cNvPr id="1" name="">
          <a:extLst>
            <a:ext uri="{FF2B5EF4-FFF2-40B4-BE49-F238E27FC236}">
              <a16:creationId xmlns:a16="http://schemas.microsoft.com/office/drawing/2014/main" id="{406B2A09-F704-44F9-7E83-2161F30C4654}"/>
            </a:ext>
          </a:extLst>
        </p:cNvPr>
        <p:cNvGrpSpPr/>
        <p:nvPr/>
      </p:nvGrpSpPr>
      <p:grpSpPr>
        <a:xfrm>
          <a:off x="0" y="0"/>
          <a:ext cx="0" cy="0"/>
          <a:chOff x="0" y="0"/>
          <a:chExt cx="0" cy="0"/>
        </a:xfrm>
      </p:grpSpPr>
      <p:pic>
        <p:nvPicPr>
          <p:cNvPr id="18" name="Graphic 17">
            <a:extLst>
              <a:ext uri="{FF2B5EF4-FFF2-40B4-BE49-F238E27FC236}">
                <a16:creationId xmlns:a16="http://schemas.microsoft.com/office/drawing/2014/main" id="{C20C6D3D-4739-C151-D850-2A86903C83FA}"/>
              </a:ext>
            </a:extLst>
          </p:cNvPr>
          <p:cNvPicPr>
            <a:picLocks noChangeAspect="1"/>
          </p:cNvPicPr>
          <p:nvPr/>
        </p:nvPicPr>
        <p:blipFill>
          <a:blip>
            <a:extLst>
              <a:ext uri="{96DAC541-7B7A-43D3-8B79-37D633B846F1}">
                <asvg:svgBlip xmlns:asvg="http://schemas.microsoft.com/office/drawing/2016/SVG/main" r:embed="rId2"/>
              </a:ext>
            </a:extLst>
          </a:blip>
          <a:srcRect l="-1" r="22461"/>
          <a:stretch>
            <a:fillRect/>
          </a:stretch>
        </p:blipFill>
        <p:spPr>
          <a:xfrm flipV="1">
            <a:off x="0" y="0"/>
            <a:ext cx="12192000" cy="3429000"/>
          </a:xfrm>
          <a:prstGeom prst="rect">
            <a:avLst/>
          </a:prstGeom>
        </p:spPr>
      </p:pic>
      <p:pic>
        <p:nvPicPr>
          <p:cNvPr id="10" name="Graphic 9">
            <a:extLst>
              <a:ext uri="{FF2B5EF4-FFF2-40B4-BE49-F238E27FC236}">
                <a16:creationId xmlns:a16="http://schemas.microsoft.com/office/drawing/2014/main" id="{B4749784-FF32-3ADF-80D1-40D36BBF6886}"/>
              </a:ext>
            </a:extLst>
          </p:cNvPr>
          <p:cNvPicPr>
            <a:picLocks noChangeAspect="1"/>
          </p:cNvPicPr>
          <p:nvPr/>
        </p:nvPicPr>
        <p:blipFill>
          <a:blip>
            <a:extLst>
              <a:ext uri="{96DAC541-7B7A-43D3-8B79-37D633B846F1}">
                <asvg:svgBlip xmlns:asvg="http://schemas.microsoft.com/office/drawing/2016/SVG/main" r:embed="rId3"/>
              </a:ext>
            </a:extLst>
          </a:blip>
          <a:srcRect/>
          <a:stretch/>
        </p:blipFill>
        <p:spPr>
          <a:xfrm>
            <a:off x="589828" y="5857556"/>
            <a:ext cx="1555419" cy="620386"/>
          </a:xfrm>
          <a:prstGeom prst="rect">
            <a:avLst/>
          </a:prstGeom>
        </p:spPr>
      </p:pic>
      <p:sp>
        <p:nvSpPr>
          <p:cNvPr id="2" name="Text 1">
            <a:extLst>
              <a:ext uri="{FF2B5EF4-FFF2-40B4-BE49-F238E27FC236}">
                <a16:creationId xmlns:a16="http://schemas.microsoft.com/office/drawing/2014/main" id="{697BCF1F-4F18-37CB-51CD-D1785434D396}"/>
              </a:ext>
            </a:extLst>
          </p:cNvPr>
          <p:cNvSpPr/>
          <p:nvPr/>
        </p:nvSpPr>
        <p:spPr>
          <a:xfrm>
            <a:off x="8322906" y="3429000"/>
            <a:ext cx="2898710" cy="585473"/>
          </a:xfrm>
          <a:prstGeom prst="rect">
            <a:avLst/>
          </a:prstGeom>
          <a:noFill/>
          <a:ln/>
        </p:spPr>
        <p:txBody>
          <a:bodyPr wrap="square" lIns="0" tIns="0" rIns="0" bIns="0" rtlCol="0" anchor="ctr"/>
          <a:lstStyle/>
          <a:p>
            <a:pPr algn="r" rtl="1"/>
            <a:r>
              <a:rPr lang="ar-SA" sz="4800" b="1" dirty="0">
                <a:solidFill>
                  <a:srgbClr val="67C3F8"/>
                </a:solidFill>
                <a:latin typeface="IBM Plex Sans Arabic" panose="020B0503050203000203" pitchFamily="34" charset="-78"/>
                <a:ea typeface="Noto Sans SC" pitchFamily="34" charset="-122"/>
                <a:cs typeface="IBM Plex Sans Arabic" panose="020B0503050203000203" pitchFamily="34" charset="-78"/>
              </a:rPr>
              <a:t>المحتويات</a:t>
            </a:r>
          </a:p>
        </p:txBody>
      </p:sp>
      <p:sp>
        <p:nvSpPr>
          <p:cNvPr id="4" name="TextBox 3">
            <a:extLst>
              <a:ext uri="{FF2B5EF4-FFF2-40B4-BE49-F238E27FC236}">
                <a16:creationId xmlns:a16="http://schemas.microsoft.com/office/drawing/2014/main" id="{A3813C84-9A65-6F01-245A-FB3390D35652}"/>
              </a:ext>
            </a:extLst>
          </p:cNvPr>
          <p:cNvSpPr txBox="1"/>
          <p:nvPr/>
        </p:nvSpPr>
        <p:spPr>
          <a:xfrm>
            <a:off x="2339001" y="3429000"/>
            <a:ext cx="5803264" cy="1962076"/>
          </a:xfrm>
          <a:prstGeom prst="rect">
            <a:avLst/>
          </a:prstGeom>
          <a:noFill/>
        </p:spPr>
        <p:txBody>
          <a:bodyPr wrap="square">
            <a:spAutoFit/>
          </a:bodyPr>
          <a:lstStyle/>
          <a:p>
            <a:pPr marL="293056" marR="449240" indent="-285750" algn="just" defTabSz="553857" rtl="1">
              <a:spcBef>
                <a:spcPts val="854"/>
              </a:spcBef>
              <a:buClr>
                <a:srgbClr val="67C3F8"/>
              </a:buClr>
              <a:buFont typeface="Arial" panose="020B0604020202020204" pitchFamily="34" charset="0"/>
              <a:buChar char="•"/>
              <a:tabLst>
                <a:tab pos="71156" algn="l"/>
              </a:tabLst>
              <a:defRPr/>
            </a:pPr>
            <a:r>
              <a:rPr lang="ar-SA" sz="1400" b="1" dirty="0">
                <a:solidFill>
                  <a:srgbClr val="FFFFFF"/>
                </a:solidFill>
                <a:latin typeface="ABC Favorit Arabic" panose="020B0004030202060203" pitchFamily="34" charset="-78"/>
                <a:cs typeface="ABC Favorit Arabic" panose="020B0004030202060203" pitchFamily="34" charset="-78"/>
              </a:rPr>
              <a:t>النص هنا</a:t>
            </a:r>
          </a:p>
          <a:p>
            <a:pPr marL="293056" marR="449240" indent="-285750" algn="just" defTabSz="553857" rtl="1">
              <a:spcBef>
                <a:spcPts val="854"/>
              </a:spcBef>
              <a:buClr>
                <a:srgbClr val="67C3F8"/>
              </a:buClr>
              <a:buFont typeface="Arial" panose="020B0604020202020204" pitchFamily="34" charset="0"/>
              <a:buChar char="•"/>
              <a:tabLst>
                <a:tab pos="71156" algn="l"/>
              </a:tabLst>
              <a:defRPr/>
            </a:pPr>
            <a:r>
              <a:rPr lang="ar-SA" sz="1400" b="1" dirty="0">
                <a:solidFill>
                  <a:srgbClr val="FFFFFF"/>
                </a:solidFill>
                <a:latin typeface="ABC Favorit Arabic" panose="020B0004030202060203" pitchFamily="34" charset="-78"/>
                <a:cs typeface="ABC Favorit Arabic" panose="020B0004030202060203" pitchFamily="34" charset="-78"/>
              </a:rPr>
              <a:t>النص هنا</a:t>
            </a:r>
          </a:p>
          <a:p>
            <a:pPr marL="293056" marR="449240" indent="-285750" algn="just" defTabSz="553857" rtl="1">
              <a:spcBef>
                <a:spcPts val="854"/>
              </a:spcBef>
              <a:buClr>
                <a:srgbClr val="67C3F8"/>
              </a:buClr>
              <a:buFont typeface="Arial" panose="020B0604020202020204" pitchFamily="34" charset="0"/>
              <a:buChar char="•"/>
              <a:tabLst>
                <a:tab pos="71156" algn="l"/>
              </a:tabLst>
              <a:defRPr/>
            </a:pPr>
            <a:r>
              <a:rPr lang="ar-SA" sz="1400" b="1" dirty="0">
                <a:solidFill>
                  <a:srgbClr val="FFFFFF"/>
                </a:solidFill>
                <a:latin typeface="ABC Favorit Arabic" panose="020B0004030202060203" pitchFamily="34" charset="-78"/>
                <a:cs typeface="ABC Favorit Arabic" panose="020B0004030202060203" pitchFamily="34" charset="-78"/>
              </a:rPr>
              <a:t>النص هنا</a:t>
            </a:r>
          </a:p>
          <a:p>
            <a:pPr marL="293056" marR="449240" indent="-285750" algn="just" defTabSz="553857" rtl="1">
              <a:spcBef>
                <a:spcPts val="854"/>
              </a:spcBef>
              <a:buClr>
                <a:srgbClr val="67C3F8"/>
              </a:buClr>
              <a:buFont typeface="Arial" panose="020B0604020202020204" pitchFamily="34" charset="0"/>
              <a:buChar char="•"/>
              <a:tabLst>
                <a:tab pos="71156" algn="l"/>
              </a:tabLst>
              <a:defRPr/>
            </a:pPr>
            <a:r>
              <a:rPr lang="ar-SA" sz="1400" b="1" dirty="0">
                <a:solidFill>
                  <a:srgbClr val="FFFFFF"/>
                </a:solidFill>
                <a:latin typeface="ABC Favorit Arabic" panose="020B0004030202060203" pitchFamily="34" charset="-78"/>
                <a:cs typeface="ABC Favorit Arabic" panose="020B0004030202060203" pitchFamily="34" charset="-78"/>
              </a:rPr>
              <a:t>النص هنا</a:t>
            </a:r>
          </a:p>
          <a:p>
            <a:pPr marL="293056" marR="449240" indent="-285750" algn="just" defTabSz="553857" rtl="1">
              <a:spcBef>
                <a:spcPts val="854"/>
              </a:spcBef>
              <a:buClr>
                <a:srgbClr val="67C3F8"/>
              </a:buClr>
              <a:buFont typeface="Arial" panose="020B0604020202020204" pitchFamily="34" charset="0"/>
              <a:buChar char="•"/>
              <a:tabLst>
                <a:tab pos="71156" algn="l"/>
              </a:tabLst>
              <a:defRPr/>
            </a:pPr>
            <a:r>
              <a:rPr lang="ar-SA" sz="1400" b="1" dirty="0">
                <a:solidFill>
                  <a:srgbClr val="FFFFFF"/>
                </a:solidFill>
                <a:latin typeface="ABC Favorit Arabic" panose="020B0004030202060203" pitchFamily="34" charset="-78"/>
                <a:cs typeface="ABC Favorit Arabic" panose="020B0004030202060203" pitchFamily="34" charset="-78"/>
              </a:rPr>
              <a:t>النص هنا</a:t>
            </a:r>
          </a:p>
          <a:p>
            <a:pPr marL="293056" marR="449240" indent="-285750" algn="just" defTabSz="553857" rtl="1">
              <a:spcBef>
                <a:spcPts val="854"/>
              </a:spcBef>
              <a:buClr>
                <a:srgbClr val="67C3F8"/>
              </a:buClr>
              <a:buFont typeface="Arial" panose="020B0604020202020204" pitchFamily="34" charset="0"/>
              <a:buChar char="•"/>
              <a:tabLst>
                <a:tab pos="71156" algn="l"/>
              </a:tabLst>
              <a:defRPr/>
            </a:pPr>
            <a:r>
              <a:rPr lang="ar-SA" sz="1400" b="1" dirty="0">
                <a:solidFill>
                  <a:srgbClr val="FFFFFF"/>
                </a:solidFill>
                <a:latin typeface="ABC Favorit Arabic" panose="020B0004030202060203" pitchFamily="34" charset="-78"/>
                <a:cs typeface="ABC Favorit Arabic" panose="020B0004030202060203" pitchFamily="34" charset="-78"/>
              </a:rPr>
              <a:t>النص هنا</a:t>
            </a:r>
          </a:p>
        </p:txBody>
      </p:sp>
    </p:spTree>
    <p:extLst>
      <p:ext uri="{BB962C8B-B14F-4D97-AF65-F5344CB8AC3E}">
        <p14:creationId xmlns:p14="http://schemas.microsoft.com/office/powerpoint/2010/main" val="799660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rgbClr val="001D54"/>
            </a:gs>
            <a:gs pos="97000">
              <a:srgbClr val="3071D7"/>
            </a:gs>
          </a:gsLst>
          <a:lin ang="19200000" scaled="0"/>
        </a:gradFill>
        <a:effectLst/>
      </p:bgPr>
    </p:bg>
    <p:spTree>
      <p:nvGrpSpPr>
        <p:cNvPr id="1" name="">
          <a:extLst>
            <a:ext uri="{FF2B5EF4-FFF2-40B4-BE49-F238E27FC236}">
              <a16:creationId xmlns:a16="http://schemas.microsoft.com/office/drawing/2014/main" id="{2D03C1E7-8846-50C5-F4E2-CF842AA39E82}"/>
            </a:ext>
          </a:extLst>
        </p:cNvPr>
        <p:cNvGrpSpPr/>
        <p:nvPr/>
      </p:nvGrpSpPr>
      <p:grpSpPr>
        <a:xfrm>
          <a:off x="0" y="0"/>
          <a:ext cx="0" cy="0"/>
          <a:chOff x="0" y="0"/>
          <a:chExt cx="0" cy="0"/>
        </a:xfrm>
      </p:grpSpPr>
      <p:pic>
        <p:nvPicPr>
          <p:cNvPr id="18" name="Graphic 17">
            <a:extLst>
              <a:ext uri="{FF2B5EF4-FFF2-40B4-BE49-F238E27FC236}">
                <a16:creationId xmlns:a16="http://schemas.microsoft.com/office/drawing/2014/main" id="{B5466654-68AC-5806-B6F3-61D2434E0DB7}"/>
              </a:ext>
            </a:extLst>
          </p:cNvPr>
          <p:cNvPicPr>
            <a:picLocks noChangeAspect="1"/>
          </p:cNvPicPr>
          <p:nvPr/>
        </p:nvPicPr>
        <p:blipFill>
          <a:blip>
            <a:extLst>
              <a:ext uri="{96DAC541-7B7A-43D3-8B79-37D633B846F1}">
                <asvg:svgBlip xmlns:asvg="http://schemas.microsoft.com/office/drawing/2016/SVG/main" r:embed="rId2"/>
              </a:ext>
            </a:extLst>
          </a:blip>
          <a:srcRect r="41724"/>
          <a:stretch>
            <a:fillRect/>
          </a:stretch>
        </p:blipFill>
        <p:spPr>
          <a:xfrm>
            <a:off x="0" y="2295518"/>
            <a:ext cx="12192000" cy="4562482"/>
          </a:xfrm>
          <a:prstGeom prst="rect">
            <a:avLst/>
          </a:prstGeom>
        </p:spPr>
      </p:pic>
      <p:sp>
        <p:nvSpPr>
          <p:cNvPr id="14" name="Title 3">
            <a:extLst>
              <a:ext uri="{FF2B5EF4-FFF2-40B4-BE49-F238E27FC236}">
                <a16:creationId xmlns:a16="http://schemas.microsoft.com/office/drawing/2014/main" id="{E227ACEC-C14F-39F5-73E3-48205B099E74}"/>
              </a:ext>
            </a:extLst>
          </p:cNvPr>
          <p:cNvSpPr txBox="1">
            <a:spLocks/>
          </p:cNvSpPr>
          <p:nvPr/>
        </p:nvSpPr>
        <p:spPr>
          <a:xfrm>
            <a:off x="7889357" y="2379974"/>
            <a:ext cx="3808827" cy="791037"/>
          </a:xfrm>
          <a:prstGeom prst="rect">
            <a:avLst/>
          </a:prstGeom>
        </p:spPr>
        <p:txBody>
          <a:bodyPr/>
          <a:lstStyle>
            <a:lvl1pPr algn="r" defTabSz="914400" rtl="1" eaLnBrk="1" latinLnBrk="0" hangingPunct="1">
              <a:lnSpc>
                <a:spcPct val="90000"/>
              </a:lnSpc>
              <a:spcBef>
                <a:spcPct val="0"/>
              </a:spcBef>
              <a:buNone/>
              <a:defRPr sz="4400" b="1" kern="1200">
                <a:solidFill>
                  <a:srgbClr val="163D88"/>
                </a:solidFill>
                <a:latin typeface="IBM Plex Sans Arabic" panose="020B0503050203000203" pitchFamily="34" charset="-78"/>
                <a:ea typeface="+mj-ea"/>
                <a:cs typeface="+mn-cs"/>
              </a:defRPr>
            </a:lvl1pPr>
          </a:lstStyle>
          <a:p>
            <a:r>
              <a:rPr lang="ar-SA" dirty="0">
                <a:solidFill>
                  <a:srgbClr val="FFFFFF"/>
                </a:solidFill>
                <a:cs typeface="IBM Plex Sans Arabic" panose="020B0503050203000203" pitchFamily="34" charset="-78"/>
              </a:rPr>
              <a:t>شريحة الفواصل</a:t>
            </a:r>
            <a:endParaRPr lang="en-SA" dirty="0">
              <a:solidFill>
                <a:srgbClr val="FFFFFF"/>
              </a:solidFill>
              <a:cs typeface="IBM Plex Sans Arabic" panose="020B0503050203000203" pitchFamily="34" charset="-78"/>
            </a:endParaRPr>
          </a:p>
        </p:txBody>
      </p:sp>
      <p:sp>
        <p:nvSpPr>
          <p:cNvPr id="20" name="Text 4">
            <a:extLst>
              <a:ext uri="{FF2B5EF4-FFF2-40B4-BE49-F238E27FC236}">
                <a16:creationId xmlns:a16="http://schemas.microsoft.com/office/drawing/2014/main" id="{64C7673C-501F-6D15-AFDF-9B6C4CE4365E}"/>
              </a:ext>
            </a:extLst>
          </p:cNvPr>
          <p:cNvSpPr/>
          <p:nvPr/>
        </p:nvSpPr>
        <p:spPr>
          <a:xfrm>
            <a:off x="7184572" y="3106912"/>
            <a:ext cx="4415823" cy="791036"/>
          </a:xfrm>
          <a:prstGeom prst="rect">
            <a:avLst/>
          </a:prstGeom>
          <a:noFill/>
          <a:ln/>
        </p:spPr>
        <p:txBody>
          <a:bodyPr wrap="square" lIns="0" tIns="0" rIns="0" bIns="0" rtlCol="0" anchor="ctr"/>
          <a:lstStyle/>
          <a:p>
            <a:pPr algn="r" rtl="1">
              <a:lnSpc>
                <a:spcPct val="130000"/>
              </a:lnSpc>
            </a:pPr>
            <a:r>
              <a:rPr lang="ar-SA" sz="1600" dirty="0">
                <a:solidFill>
                  <a:srgbClr val="FFFFFF"/>
                </a:solidFill>
                <a:latin typeface="IBM Plex Sans Arabic" panose="020B0503050203000203" pitchFamily="34" charset="-78"/>
                <a:ea typeface="MiSans" pitchFamily="34" charset="-122"/>
                <a:cs typeface="IBM Plex Sans Arabic" panose="020B0503050203000203" pitchFamily="34" charset="-78"/>
              </a:rPr>
              <a:t>هذا النص هو مثال لنص يمكن أن يستبدل في نفس المساحة، لقد تم توليد هذا النص من مولد النص </a:t>
            </a:r>
            <a:r>
              <a:rPr lang="ar-SA" sz="1600" dirty="0" err="1">
                <a:solidFill>
                  <a:srgbClr val="FFFFFF"/>
                </a:solidFill>
                <a:latin typeface="IBM Plex Sans Arabic" panose="020B0503050203000203" pitchFamily="34" charset="-78"/>
                <a:ea typeface="MiSans" pitchFamily="34" charset="-122"/>
                <a:cs typeface="IBM Plex Sans Arabic" panose="020B0503050203000203" pitchFamily="34" charset="-78"/>
              </a:rPr>
              <a:t>العربى</a:t>
            </a:r>
            <a:r>
              <a:rPr lang="ar-SA" sz="1600" dirty="0">
                <a:solidFill>
                  <a:srgbClr val="FFFFFF"/>
                </a:solidFill>
                <a:latin typeface="IBM Plex Sans Arabic" panose="020B0503050203000203" pitchFamily="34" charset="-78"/>
                <a:ea typeface="MiSans" pitchFamily="34" charset="-122"/>
                <a:cs typeface="IBM Plex Sans Arabic" panose="020B0503050203000203" pitchFamily="34" charset="-78"/>
              </a:rPr>
              <a:t>،</a:t>
            </a:r>
          </a:p>
        </p:txBody>
      </p:sp>
      <p:sp>
        <p:nvSpPr>
          <p:cNvPr id="2" name="Title 3">
            <a:extLst>
              <a:ext uri="{FF2B5EF4-FFF2-40B4-BE49-F238E27FC236}">
                <a16:creationId xmlns:a16="http://schemas.microsoft.com/office/drawing/2014/main" id="{50B7868E-7DED-B56E-D880-793A13FFA58D}"/>
              </a:ext>
            </a:extLst>
          </p:cNvPr>
          <p:cNvSpPr txBox="1">
            <a:spLocks/>
          </p:cNvSpPr>
          <p:nvPr/>
        </p:nvSpPr>
        <p:spPr>
          <a:xfrm>
            <a:off x="616687" y="646867"/>
            <a:ext cx="3808827" cy="791037"/>
          </a:xfrm>
          <a:prstGeom prst="rect">
            <a:avLst/>
          </a:prstGeom>
        </p:spPr>
        <p:txBody>
          <a:bodyPr/>
          <a:lstStyle>
            <a:lvl1pPr algn="r" defTabSz="914400" rtl="1" eaLnBrk="1" latinLnBrk="0" hangingPunct="1">
              <a:lnSpc>
                <a:spcPct val="90000"/>
              </a:lnSpc>
              <a:spcBef>
                <a:spcPct val="0"/>
              </a:spcBef>
              <a:buNone/>
              <a:defRPr sz="4400" b="1" kern="1200">
                <a:solidFill>
                  <a:srgbClr val="163D88"/>
                </a:solidFill>
                <a:latin typeface="IBM Plex Sans Arabic" panose="020B0503050203000203" pitchFamily="34" charset="-78"/>
                <a:ea typeface="+mj-ea"/>
                <a:cs typeface="+mn-cs"/>
              </a:defRPr>
            </a:lvl1pPr>
          </a:lstStyle>
          <a:p>
            <a:pPr algn="l" rtl="0"/>
            <a:r>
              <a:rPr lang="en-US" sz="6000" dirty="0">
                <a:solidFill>
                  <a:schemeClr val="accent2"/>
                </a:solidFill>
                <a:cs typeface="IBM Plex Sans Arabic" panose="020B0503050203000203" pitchFamily="34" charset="-78"/>
              </a:rPr>
              <a:t>01</a:t>
            </a:r>
            <a:endParaRPr lang="en-SA" sz="6000" dirty="0">
              <a:solidFill>
                <a:schemeClr val="accent2"/>
              </a:solidFill>
              <a:cs typeface="IBM Plex Sans Arabic" panose="020B0503050203000203" pitchFamily="34" charset="-78"/>
            </a:endParaRPr>
          </a:p>
        </p:txBody>
      </p:sp>
      <p:pic>
        <p:nvPicPr>
          <p:cNvPr id="3" name="Graphic 2">
            <a:extLst>
              <a:ext uri="{FF2B5EF4-FFF2-40B4-BE49-F238E27FC236}">
                <a16:creationId xmlns:a16="http://schemas.microsoft.com/office/drawing/2014/main" id="{2565B7C3-2774-B0EC-7030-462EF4964CA4}"/>
              </a:ext>
            </a:extLst>
          </p:cNvPr>
          <p:cNvPicPr>
            <a:picLocks noChangeAspect="1"/>
          </p:cNvPicPr>
          <p:nvPr/>
        </p:nvPicPr>
        <p:blipFill>
          <a:blip>
            <a:extLst>
              <a:ext uri="{96DAC541-7B7A-43D3-8B79-37D633B846F1}">
                <asvg:svgBlip xmlns:asvg="http://schemas.microsoft.com/office/drawing/2016/SVG/main" r:embed="rId3"/>
              </a:ext>
            </a:extLst>
          </a:blip>
          <a:srcRect/>
          <a:stretch/>
        </p:blipFill>
        <p:spPr>
          <a:xfrm>
            <a:off x="589828" y="5857556"/>
            <a:ext cx="1555419" cy="620386"/>
          </a:xfrm>
          <a:prstGeom prst="rect">
            <a:avLst/>
          </a:prstGeom>
        </p:spPr>
      </p:pic>
    </p:spTree>
    <p:extLst>
      <p:ext uri="{BB962C8B-B14F-4D97-AF65-F5344CB8AC3E}">
        <p14:creationId xmlns:p14="http://schemas.microsoft.com/office/powerpoint/2010/main" val="36341915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67C3F8">
            <a:alpha val="20737"/>
          </a:srgbClr>
        </a:solidFill>
        <a:effectLst/>
      </p:bgPr>
    </p:bg>
    <p:spTree>
      <p:nvGrpSpPr>
        <p:cNvPr id="1" name="">
          <a:extLst>
            <a:ext uri="{FF2B5EF4-FFF2-40B4-BE49-F238E27FC236}">
              <a16:creationId xmlns:a16="http://schemas.microsoft.com/office/drawing/2014/main" id="{2458A1A5-D895-3E55-5B71-9ABAEA3EACE4}"/>
            </a:ext>
          </a:extLst>
        </p:cNvPr>
        <p:cNvGrpSpPr/>
        <p:nvPr/>
      </p:nvGrpSpPr>
      <p:grpSpPr>
        <a:xfrm>
          <a:off x="0" y="0"/>
          <a:ext cx="0" cy="0"/>
          <a:chOff x="0" y="0"/>
          <a:chExt cx="0" cy="0"/>
        </a:xfrm>
      </p:grpSpPr>
      <p:pic>
        <p:nvPicPr>
          <p:cNvPr id="13" name="Picture 12" descr="A city with a lake and a city in the background&#10;&#10;AI-generated content may be incorrect.">
            <a:extLst>
              <a:ext uri="{FF2B5EF4-FFF2-40B4-BE49-F238E27FC236}">
                <a16:creationId xmlns:a16="http://schemas.microsoft.com/office/drawing/2014/main" id="{0FCC1AD7-35C5-7D4A-739B-0D534CF27A05}"/>
              </a:ext>
            </a:extLst>
          </p:cNvPr>
          <p:cNvPicPr>
            <a:picLocks noChangeAspect="1"/>
          </p:cNvPicPr>
          <p:nvPr/>
        </p:nvPicPr>
        <p:blipFill>
          <a:blip r:embed="rId2"/>
          <a:srcRect r="2515"/>
          <a:stretch>
            <a:fillRect/>
          </a:stretch>
        </p:blipFill>
        <p:spPr>
          <a:xfrm>
            <a:off x="1" y="19031"/>
            <a:ext cx="12191998" cy="6839014"/>
          </a:xfrm>
          <a:prstGeom prst="rect">
            <a:avLst/>
          </a:prstGeom>
        </p:spPr>
      </p:pic>
      <p:pic>
        <p:nvPicPr>
          <p:cNvPr id="9" name="Graphic 8">
            <a:extLst>
              <a:ext uri="{FF2B5EF4-FFF2-40B4-BE49-F238E27FC236}">
                <a16:creationId xmlns:a16="http://schemas.microsoft.com/office/drawing/2014/main" id="{50E83D52-D2E2-5D3A-C0AD-47F9235D7CCC}"/>
              </a:ext>
            </a:extLst>
          </p:cNvPr>
          <p:cNvPicPr>
            <a:picLocks noChangeAspect="1"/>
          </p:cNvPicPr>
          <p:nvPr/>
        </p:nvPicPr>
        <p:blipFill>
          <a:blip>
            <a:extLst>
              <a:ext uri="{96DAC541-7B7A-43D3-8B79-37D633B846F1}">
                <asvg:svgBlip xmlns:asvg="http://schemas.microsoft.com/office/drawing/2016/SVG/main" r:embed="rId3"/>
              </a:ext>
            </a:extLst>
          </a:blip>
          <a:srcRect l="6823" r="26264"/>
          <a:stretch>
            <a:fillRect/>
          </a:stretch>
        </p:blipFill>
        <p:spPr>
          <a:xfrm rot="10800000">
            <a:off x="-2" y="632565"/>
            <a:ext cx="12191999" cy="3973500"/>
          </a:xfrm>
          <a:prstGeom prst="rect">
            <a:avLst/>
          </a:prstGeom>
        </p:spPr>
      </p:pic>
      <p:sp>
        <p:nvSpPr>
          <p:cNvPr id="11" name="Rectangle 10">
            <a:extLst>
              <a:ext uri="{FF2B5EF4-FFF2-40B4-BE49-F238E27FC236}">
                <a16:creationId xmlns:a16="http://schemas.microsoft.com/office/drawing/2014/main" id="{3ADF02EF-B7DD-A4DA-E592-C676479F44D9}"/>
              </a:ext>
            </a:extLst>
          </p:cNvPr>
          <p:cNvSpPr/>
          <p:nvPr/>
        </p:nvSpPr>
        <p:spPr>
          <a:xfrm>
            <a:off x="-5" y="0"/>
            <a:ext cx="12192000" cy="5892354"/>
          </a:xfrm>
          <a:prstGeom prst="rect">
            <a:avLst/>
          </a:prstGeom>
          <a:gradFill flip="none" rotWithShape="1">
            <a:gsLst>
              <a:gs pos="26000">
                <a:srgbClr val="3071D7"/>
              </a:gs>
              <a:gs pos="88000">
                <a:srgbClr val="3071D7">
                  <a:alpha val="0"/>
                </a:srgb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SA"/>
          </a:p>
        </p:txBody>
      </p:sp>
      <p:pic>
        <p:nvPicPr>
          <p:cNvPr id="10" name="Graphic 9">
            <a:extLst>
              <a:ext uri="{FF2B5EF4-FFF2-40B4-BE49-F238E27FC236}">
                <a16:creationId xmlns:a16="http://schemas.microsoft.com/office/drawing/2014/main" id="{C8CCBAC5-4780-5337-ABF2-B4D3734731B7}"/>
              </a:ext>
            </a:extLst>
          </p:cNvPr>
          <p:cNvPicPr>
            <a:picLocks noChangeAspect="1"/>
          </p:cNvPicPr>
          <p:nvPr/>
        </p:nvPicPr>
        <p:blipFill>
          <a:blip>
            <a:extLst>
              <a:ext uri="{96DAC541-7B7A-43D3-8B79-37D633B846F1}">
                <asvg:svgBlip xmlns:asvg="http://schemas.microsoft.com/office/drawing/2016/SVG/main" r:embed="rId4"/>
              </a:ext>
            </a:extLst>
          </a:blip>
          <a:srcRect/>
          <a:stretch/>
        </p:blipFill>
        <p:spPr>
          <a:xfrm>
            <a:off x="5167389" y="333082"/>
            <a:ext cx="1857213" cy="740758"/>
          </a:xfrm>
          <a:prstGeom prst="rect">
            <a:avLst/>
          </a:prstGeom>
        </p:spPr>
      </p:pic>
      <p:sp>
        <p:nvSpPr>
          <p:cNvPr id="14" name="Title 3">
            <a:extLst>
              <a:ext uri="{FF2B5EF4-FFF2-40B4-BE49-F238E27FC236}">
                <a16:creationId xmlns:a16="http://schemas.microsoft.com/office/drawing/2014/main" id="{AB1772B5-8679-99C2-0263-8A1BBE1B65A8}"/>
              </a:ext>
            </a:extLst>
          </p:cNvPr>
          <p:cNvSpPr txBox="1">
            <a:spLocks/>
          </p:cNvSpPr>
          <p:nvPr/>
        </p:nvSpPr>
        <p:spPr>
          <a:xfrm>
            <a:off x="838196" y="1599465"/>
            <a:ext cx="10515600" cy="1453875"/>
          </a:xfrm>
          <a:prstGeom prst="rect">
            <a:avLst/>
          </a:prstGeom>
        </p:spPr>
        <p:txBody>
          <a:bodyPr/>
          <a:lstStyle>
            <a:lvl1pPr algn="r" defTabSz="914400" rtl="1" eaLnBrk="1" latinLnBrk="0" hangingPunct="1">
              <a:lnSpc>
                <a:spcPct val="90000"/>
              </a:lnSpc>
              <a:spcBef>
                <a:spcPct val="0"/>
              </a:spcBef>
              <a:buNone/>
              <a:defRPr sz="4400" b="1" kern="1200">
                <a:solidFill>
                  <a:srgbClr val="163D88"/>
                </a:solidFill>
                <a:latin typeface="IBM Plex Sans Arabic" panose="020B0503050203000203" pitchFamily="34" charset="-78"/>
                <a:ea typeface="+mj-ea"/>
                <a:cs typeface="+mn-cs"/>
              </a:defRPr>
            </a:lvl1pPr>
          </a:lstStyle>
          <a:p>
            <a:pPr algn="ctr"/>
            <a:r>
              <a:rPr lang="ar-SA" sz="7200" dirty="0">
                <a:solidFill>
                  <a:srgbClr val="FFFFFF"/>
                </a:solidFill>
                <a:cs typeface="IBM Plex Sans Arabic" panose="020B0503050203000203" pitchFamily="34" charset="-78"/>
              </a:rPr>
              <a:t>شريحة الفواصل</a:t>
            </a:r>
            <a:endParaRPr lang="en-SA" sz="7200" dirty="0">
              <a:solidFill>
                <a:srgbClr val="FFFFFF"/>
              </a:solidFill>
              <a:cs typeface="IBM Plex Sans Arabic" panose="020B0503050203000203" pitchFamily="34" charset="-78"/>
            </a:endParaRPr>
          </a:p>
        </p:txBody>
      </p:sp>
    </p:spTree>
    <p:extLst>
      <p:ext uri="{BB962C8B-B14F-4D97-AF65-F5344CB8AC3E}">
        <p14:creationId xmlns:p14="http://schemas.microsoft.com/office/powerpoint/2010/main" val="23757814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8CCAE0">
            <a:alpha val="26069"/>
          </a:srgbClr>
        </a:solidFill>
        <a:effectLst/>
      </p:bgPr>
    </p:bg>
    <p:spTree>
      <p:nvGrpSpPr>
        <p:cNvPr id="1" name="">
          <a:extLst>
            <a:ext uri="{FF2B5EF4-FFF2-40B4-BE49-F238E27FC236}">
              <a16:creationId xmlns:a16="http://schemas.microsoft.com/office/drawing/2014/main" id="{09D2C6C7-8A01-C0EB-E362-93B59BEB00ED}"/>
            </a:ext>
          </a:extLst>
        </p:cNvPr>
        <p:cNvGrpSpPr/>
        <p:nvPr/>
      </p:nvGrpSpPr>
      <p:grpSpPr>
        <a:xfrm>
          <a:off x="0" y="0"/>
          <a:ext cx="0" cy="0"/>
          <a:chOff x="0" y="0"/>
          <a:chExt cx="0" cy="0"/>
        </a:xfrm>
      </p:grpSpPr>
      <p:pic>
        <p:nvPicPr>
          <p:cNvPr id="18" name="Graphic 17">
            <a:extLst>
              <a:ext uri="{FF2B5EF4-FFF2-40B4-BE49-F238E27FC236}">
                <a16:creationId xmlns:a16="http://schemas.microsoft.com/office/drawing/2014/main" id="{513E9872-C972-4280-736E-4F9E433538D8}"/>
              </a:ext>
            </a:extLst>
          </p:cNvPr>
          <p:cNvPicPr>
            <a:picLocks noChangeAspect="1"/>
          </p:cNvPicPr>
          <p:nvPr/>
        </p:nvPicPr>
        <p:blipFill>
          <a:blip>
            <a:extLst>
              <a:ext uri="{96DAC541-7B7A-43D3-8B79-37D633B846F1}">
                <asvg:svgBlip xmlns:asvg="http://schemas.microsoft.com/office/drawing/2016/SVG/main" r:embed="rId2"/>
              </a:ext>
            </a:extLst>
          </a:blip>
          <a:srcRect l="862" r="56448"/>
          <a:stretch>
            <a:fillRect/>
          </a:stretch>
        </p:blipFill>
        <p:spPr>
          <a:xfrm>
            <a:off x="0" y="2295518"/>
            <a:ext cx="12192000" cy="4562482"/>
          </a:xfrm>
          <a:prstGeom prst="rect">
            <a:avLst/>
          </a:prstGeom>
        </p:spPr>
      </p:pic>
      <p:sp>
        <p:nvSpPr>
          <p:cNvPr id="3" name="Title 3">
            <a:extLst>
              <a:ext uri="{FF2B5EF4-FFF2-40B4-BE49-F238E27FC236}">
                <a16:creationId xmlns:a16="http://schemas.microsoft.com/office/drawing/2014/main" id="{FA5606BB-842B-3BA2-CD57-786DE3D0E0B5}"/>
              </a:ext>
            </a:extLst>
          </p:cNvPr>
          <p:cNvSpPr txBox="1">
            <a:spLocks/>
          </p:cNvSpPr>
          <p:nvPr/>
        </p:nvSpPr>
        <p:spPr>
          <a:xfrm>
            <a:off x="1182585" y="634142"/>
            <a:ext cx="10515600" cy="1453875"/>
          </a:xfrm>
          <a:prstGeom prst="rect">
            <a:avLst/>
          </a:prstGeom>
        </p:spPr>
        <p:txBody>
          <a:bodyPr/>
          <a:lstStyle>
            <a:lvl1pPr algn="r" defTabSz="914400" rtl="1" eaLnBrk="1" latinLnBrk="0" hangingPunct="1">
              <a:lnSpc>
                <a:spcPct val="90000"/>
              </a:lnSpc>
              <a:spcBef>
                <a:spcPct val="0"/>
              </a:spcBef>
              <a:buNone/>
              <a:defRPr sz="4400" b="1" kern="1200">
                <a:solidFill>
                  <a:srgbClr val="163D88"/>
                </a:solidFill>
                <a:latin typeface="IBM Plex Sans Arabic" panose="020B0503050203000203" pitchFamily="34" charset="-78"/>
                <a:ea typeface="+mj-ea"/>
                <a:cs typeface="+mn-cs"/>
              </a:defRPr>
            </a:lvl1pPr>
          </a:lstStyle>
          <a:p>
            <a:r>
              <a:rPr lang="ar-SA" sz="6000" dirty="0">
                <a:solidFill>
                  <a:srgbClr val="3071D7"/>
                </a:solidFill>
                <a:cs typeface="IBM Plex Sans Arabic" panose="020B0503050203000203" pitchFamily="34" charset="-78"/>
              </a:rPr>
              <a:t>شريحة الفواصل</a:t>
            </a:r>
            <a:endParaRPr lang="en-SA" sz="6000" dirty="0">
              <a:solidFill>
                <a:srgbClr val="3071D7"/>
              </a:solidFill>
              <a:cs typeface="IBM Plex Sans Arabic" panose="020B0503050203000203" pitchFamily="34" charset="-78"/>
            </a:endParaRPr>
          </a:p>
        </p:txBody>
      </p:sp>
      <p:sp>
        <p:nvSpPr>
          <p:cNvPr id="4" name="Text 4">
            <a:extLst>
              <a:ext uri="{FF2B5EF4-FFF2-40B4-BE49-F238E27FC236}">
                <a16:creationId xmlns:a16="http://schemas.microsoft.com/office/drawing/2014/main" id="{116AC529-FFB4-852B-A3A2-C02957B147A9}"/>
              </a:ext>
            </a:extLst>
          </p:cNvPr>
          <p:cNvSpPr/>
          <p:nvPr/>
        </p:nvSpPr>
        <p:spPr>
          <a:xfrm>
            <a:off x="7184572" y="1692499"/>
            <a:ext cx="4415823" cy="791036"/>
          </a:xfrm>
          <a:prstGeom prst="rect">
            <a:avLst/>
          </a:prstGeom>
          <a:noFill/>
          <a:ln/>
        </p:spPr>
        <p:txBody>
          <a:bodyPr wrap="square" lIns="0" tIns="0" rIns="0" bIns="0" rtlCol="0" anchor="ctr"/>
          <a:lstStyle/>
          <a:p>
            <a:pPr algn="r" rtl="1">
              <a:lnSpc>
                <a:spcPct val="130000"/>
              </a:lnSpc>
            </a:pPr>
            <a:r>
              <a:rPr lang="ar-SA" sz="1600" dirty="0">
                <a:solidFill>
                  <a:srgbClr val="001D54"/>
                </a:solidFill>
                <a:latin typeface="IBM Plex Sans Arabic" panose="020B0503050203000203" pitchFamily="34" charset="-78"/>
                <a:ea typeface="MiSans" pitchFamily="34" charset="-122"/>
                <a:cs typeface="IBM Plex Sans Arabic" panose="020B0503050203000203" pitchFamily="34" charset="-78"/>
              </a:rPr>
              <a:t>هذا النص هو مثال لنص يمكن أن يستبدل في نفس المساحة، لقد تم توليد هذا النص من مولد النص </a:t>
            </a:r>
            <a:r>
              <a:rPr lang="ar-SA" sz="1600" dirty="0" err="1">
                <a:solidFill>
                  <a:srgbClr val="001D54"/>
                </a:solidFill>
                <a:latin typeface="IBM Plex Sans Arabic" panose="020B0503050203000203" pitchFamily="34" charset="-78"/>
                <a:ea typeface="MiSans" pitchFamily="34" charset="-122"/>
                <a:cs typeface="IBM Plex Sans Arabic" panose="020B0503050203000203" pitchFamily="34" charset="-78"/>
              </a:rPr>
              <a:t>العربى</a:t>
            </a:r>
            <a:r>
              <a:rPr lang="ar-SA" sz="1600" dirty="0">
                <a:solidFill>
                  <a:srgbClr val="001D54"/>
                </a:solidFill>
                <a:latin typeface="IBM Plex Sans Arabic" panose="020B0503050203000203" pitchFamily="34" charset="-78"/>
                <a:ea typeface="MiSans" pitchFamily="34" charset="-122"/>
                <a:cs typeface="IBM Plex Sans Arabic" panose="020B0503050203000203" pitchFamily="34" charset="-78"/>
              </a:rPr>
              <a:t>،</a:t>
            </a:r>
          </a:p>
        </p:txBody>
      </p:sp>
      <p:pic>
        <p:nvPicPr>
          <p:cNvPr id="2" name="Graphic 1">
            <a:extLst>
              <a:ext uri="{FF2B5EF4-FFF2-40B4-BE49-F238E27FC236}">
                <a16:creationId xmlns:a16="http://schemas.microsoft.com/office/drawing/2014/main" id="{6C8A47E4-66BF-4673-71AE-DD6918EE6725}"/>
              </a:ext>
            </a:extLst>
          </p:cNvPr>
          <p:cNvPicPr>
            <a:picLocks noChangeAspect="1"/>
          </p:cNvPicPr>
          <p:nvPr/>
        </p:nvPicPr>
        <p:blipFill>
          <a:blip>
            <a:extLst>
              <a:ext uri="{96DAC541-7B7A-43D3-8B79-37D633B846F1}">
                <asvg:svgBlip xmlns:asvg="http://schemas.microsoft.com/office/drawing/2016/SVG/main" r:embed="rId3"/>
              </a:ext>
            </a:extLst>
          </a:blip>
          <a:srcRect/>
          <a:stretch/>
        </p:blipFill>
        <p:spPr>
          <a:xfrm>
            <a:off x="483161" y="320099"/>
            <a:ext cx="1664690" cy="663970"/>
          </a:xfrm>
          <a:prstGeom prst="rect">
            <a:avLst/>
          </a:prstGeom>
        </p:spPr>
      </p:pic>
    </p:spTree>
    <p:extLst>
      <p:ext uri="{BB962C8B-B14F-4D97-AF65-F5344CB8AC3E}">
        <p14:creationId xmlns:p14="http://schemas.microsoft.com/office/powerpoint/2010/main" val="30189700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1">
            <a:extLst>
              <a:ext uri="{FF2B5EF4-FFF2-40B4-BE49-F238E27FC236}">
                <a16:creationId xmlns:a16="http://schemas.microsoft.com/office/drawing/2014/main" id="{27ADD86A-EE7B-F831-F4E0-81274AA9279B}"/>
              </a:ext>
            </a:extLst>
          </p:cNvPr>
          <p:cNvSpPr/>
          <p:nvPr/>
        </p:nvSpPr>
        <p:spPr>
          <a:xfrm>
            <a:off x="4685212" y="1489485"/>
            <a:ext cx="6200502" cy="585473"/>
          </a:xfrm>
          <a:prstGeom prst="rect">
            <a:avLst/>
          </a:prstGeom>
          <a:noFill/>
          <a:ln/>
        </p:spPr>
        <p:txBody>
          <a:bodyPr wrap="square" lIns="0" tIns="0" rIns="0" bIns="0" rtlCol="0" anchor="ctr"/>
          <a:lstStyle/>
          <a:p>
            <a:pPr algn="r" rtl="1"/>
            <a:r>
              <a:rPr lang="ar-SA" sz="4800" b="1" dirty="0">
                <a:solidFill>
                  <a:srgbClr val="3071D7"/>
                </a:solidFill>
                <a:latin typeface="IBM Plex Sans Arabic" panose="020B0503050203000203" pitchFamily="34" charset="-78"/>
                <a:ea typeface="Noto Sans SC" pitchFamily="34" charset="-122"/>
                <a:cs typeface="IBM Plex Sans Arabic" panose="020B0503050203000203" pitchFamily="34" charset="-78"/>
              </a:rPr>
              <a:t>المقدمــــة</a:t>
            </a:r>
          </a:p>
        </p:txBody>
      </p:sp>
      <p:sp>
        <p:nvSpPr>
          <p:cNvPr id="8" name="Text 4">
            <a:extLst>
              <a:ext uri="{FF2B5EF4-FFF2-40B4-BE49-F238E27FC236}">
                <a16:creationId xmlns:a16="http://schemas.microsoft.com/office/drawing/2014/main" id="{105C0489-B312-D714-D178-9EDA41249142}"/>
              </a:ext>
            </a:extLst>
          </p:cNvPr>
          <p:cNvSpPr/>
          <p:nvPr/>
        </p:nvSpPr>
        <p:spPr>
          <a:xfrm>
            <a:off x="4685212" y="2267917"/>
            <a:ext cx="6200502" cy="2576713"/>
          </a:xfrm>
          <a:prstGeom prst="rect">
            <a:avLst/>
          </a:prstGeom>
          <a:noFill/>
          <a:ln/>
        </p:spPr>
        <p:txBody>
          <a:bodyPr wrap="square" lIns="0" tIns="0" rIns="0" bIns="0" rtlCol="0" anchor="t"/>
          <a:lstStyle/>
          <a:p>
            <a:pPr algn="justLow" rtl="1">
              <a:lnSpc>
                <a:spcPct val="130000"/>
              </a:lnSpc>
              <a:spcAft>
                <a:spcPts val="1200"/>
              </a:spcAft>
            </a:pPr>
            <a:r>
              <a:rPr lang="ar-SA" sz="1600" dirty="0">
                <a:solidFill>
                  <a:srgbClr val="001D54"/>
                </a:solidFill>
                <a:latin typeface="IBM Plex Sans Arabic" panose="020B0503050203000203" pitchFamily="34" charset="-78"/>
                <a:ea typeface="MiSans" pitchFamily="34" charset="-122"/>
                <a:cs typeface="IBM Plex Sans Arabic" panose="020B0503050203000203" pitchFamily="34" charset="-78"/>
              </a:rPr>
              <a:t>هذا النص هو مثال لنص يمكن أن يستبدل في نفس المساحة، لقد تم توليد هذا النص من مولد النص </a:t>
            </a:r>
            <a:r>
              <a:rPr lang="ar-SA" sz="1600" dirty="0" err="1">
                <a:solidFill>
                  <a:srgbClr val="001D54"/>
                </a:solidFill>
                <a:latin typeface="IBM Plex Sans Arabic" panose="020B0503050203000203" pitchFamily="34" charset="-78"/>
                <a:ea typeface="MiSans" pitchFamily="34" charset="-122"/>
                <a:cs typeface="IBM Plex Sans Arabic" panose="020B0503050203000203" pitchFamily="34" charset="-78"/>
              </a:rPr>
              <a:t>العربى</a:t>
            </a:r>
            <a:r>
              <a:rPr lang="ar-SA" sz="1600" dirty="0">
                <a:solidFill>
                  <a:srgbClr val="001D54"/>
                </a:solidFill>
                <a:latin typeface="IBM Plex Sans Arabic" panose="020B0503050203000203" pitchFamily="34" charset="-78"/>
                <a:ea typeface="MiSans" pitchFamily="34" charset="-122"/>
                <a:cs typeface="IBM Plex Sans Arabic" panose="020B0503050203000203" pitchFamily="34" charset="-78"/>
              </a:rPr>
              <a:t>، حيث يمكنك أن تولد مثل هذا النص أو العديد من النصوص الأخرى إضافة إلى زيادة عدد الحروف </a:t>
            </a:r>
            <a:r>
              <a:rPr lang="ar-SA" sz="1600" dirty="0" err="1">
                <a:solidFill>
                  <a:srgbClr val="001D54"/>
                </a:solidFill>
                <a:latin typeface="IBM Plex Sans Arabic" panose="020B0503050203000203" pitchFamily="34" charset="-78"/>
                <a:ea typeface="MiSans" pitchFamily="34" charset="-122"/>
                <a:cs typeface="IBM Plex Sans Arabic" panose="020B0503050203000203" pitchFamily="34" charset="-78"/>
              </a:rPr>
              <a:t>التى</a:t>
            </a:r>
            <a:r>
              <a:rPr lang="ar-SA" sz="1600" dirty="0">
                <a:solidFill>
                  <a:srgbClr val="001D54"/>
                </a:solidFill>
                <a:latin typeface="IBM Plex Sans Arabic" panose="020B0503050203000203" pitchFamily="34" charset="-78"/>
                <a:ea typeface="MiSans" pitchFamily="34" charset="-122"/>
                <a:cs typeface="IBM Plex Sans Arabic" panose="020B0503050203000203" pitchFamily="34" charset="-78"/>
              </a:rPr>
              <a:t> يولدها التطبيق.</a:t>
            </a:r>
          </a:p>
          <a:p>
            <a:pPr algn="justLow" rtl="1">
              <a:lnSpc>
                <a:spcPct val="130000"/>
              </a:lnSpc>
              <a:spcAft>
                <a:spcPts val="1200"/>
              </a:spcAft>
            </a:pPr>
            <a:r>
              <a:rPr lang="ar-SA" sz="1600" dirty="0">
                <a:solidFill>
                  <a:srgbClr val="001D54"/>
                </a:solidFill>
                <a:latin typeface="IBM Plex Sans Arabic" panose="020B0503050203000203" pitchFamily="34" charset="-78"/>
                <a:ea typeface="MiSans" pitchFamily="34" charset="-122"/>
                <a:cs typeface="IBM Plex Sans Arabic" panose="020B0503050203000203" pitchFamily="34" charset="-78"/>
              </a:rPr>
              <a:t>إذا كنت تحتاج إلى عدد أكبر من الفقرات يتيح لك مولد النص </a:t>
            </a:r>
            <a:r>
              <a:rPr lang="ar-SA" sz="1600" dirty="0" err="1">
                <a:solidFill>
                  <a:srgbClr val="001D54"/>
                </a:solidFill>
                <a:latin typeface="IBM Plex Sans Arabic" panose="020B0503050203000203" pitchFamily="34" charset="-78"/>
                <a:ea typeface="MiSans" pitchFamily="34" charset="-122"/>
                <a:cs typeface="IBM Plex Sans Arabic" panose="020B0503050203000203" pitchFamily="34" charset="-78"/>
              </a:rPr>
              <a:t>العربى</a:t>
            </a:r>
            <a:r>
              <a:rPr lang="ar-SA" sz="1600" dirty="0">
                <a:solidFill>
                  <a:srgbClr val="001D54"/>
                </a:solidFill>
                <a:latin typeface="IBM Plex Sans Arabic" panose="020B0503050203000203" pitchFamily="34" charset="-78"/>
                <a:ea typeface="MiSans" pitchFamily="34" charset="-122"/>
                <a:cs typeface="IBM Plex Sans Arabic" panose="020B0503050203000203" pitchFamily="34" charset="-78"/>
              </a:rPr>
              <a:t> زيادة عدد الفقرات كما تريد، النص لن يبدو مقسما ولا يحوي أخطاء لغوية، مولد النص </a:t>
            </a:r>
            <a:r>
              <a:rPr lang="ar-SA" sz="1600" dirty="0" err="1">
                <a:solidFill>
                  <a:srgbClr val="001D54"/>
                </a:solidFill>
                <a:latin typeface="IBM Plex Sans Arabic" panose="020B0503050203000203" pitchFamily="34" charset="-78"/>
                <a:ea typeface="MiSans" pitchFamily="34" charset="-122"/>
                <a:cs typeface="IBM Plex Sans Arabic" panose="020B0503050203000203" pitchFamily="34" charset="-78"/>
              </a:rPr>
              <a:t>العربى</a:t>
            </a:r>
            <a:r>
              <a:rPr lang="ar-SA" sz="1600" dirty="0">
                <a:solidFill>
                  <a:srgbClr val="001D54"/>
                </a:solidFill>
                <a:latin typeface="IBM Plex Sans Arabic" panose="020B0503050203000203" pitchFamily="34" charset="-78"/>
                <a:ea typeface="MiSans" pitchFamily="34" charset="-122"/>
                <a:cs typeface="IBM Plex Sans Arabic" panose="020B0503050203000203" pitchFamily="34" charset="-78"/>
              </a:rPr>
              <a:t> مفيد لمصممي المواقع على وجه الخصوص، حيث يحتاج العميل </a:t>
            </a:r>
            <a:r>
              <a:rPr lang="ar-SA" sz="1600" dirty="0" err="1">
                <a:solidFill>
                  <a:srgbClr val="001D54"/>
                </a:solidFill>
                <a:latin typeface="IBM Plex Sans Arabic" panose="020B0503050203000203" pitchFamily="34" charset="-78"/>
                <a:ea typeface="MiSans" pitchFamily="34" charset="-122"/>
                <a:cs typeface="IBM Plex Sans Arabic" panose="020B0503050203000203" pitchFamily="34" charset="-78"/>
              </a:rPr>
              <a:t>فى</a:t>
            </a:r>
            <a:r>
              <a:rPr lang="ar-SA" sz="1600" dirty="0">
                <a:solidFill>
                  <a:srgbClr val="001D54"/>
                </a:solidFill>
                <a:latin typeface="IBM Plex Sans Arabic" panose="020B0503050203000203" pitchFamily="34" charset="-78"/>
                <a:ea typeface="MiSans" pitchFamily="34" charset="-122"/>
                <a:cs typeface="IBM Plex Sans Arabic" panose="020B0503050203000203" pitchFamily="34" charset="-78"/>
              </a:rPr>
              <a:t> كثير من الأحيان أن يطلع على صورة حقيقية لتصميم الموقع.</a:t>
            </a:r>
          </a:p>
        </p:txBody>
      </p:sp>
      <p:pic>
        <p:nvPicPr>
          <p:cNvPr id="10" name="Graphic 9">
            <a:extLst>
              <a:ext uri="{FF2B5EF4-FFF2-40B4-BE49-F238E27FC236}">
                <a16:creationId xmlns:a16="http://schemas.microsoft.com/office/drawing/2014/main" id="{CF9229F7-01DF-F440-94B0-3C60AF6EDE64}"/>
              </a:ext>
            </a:extLst>
          </p:cNvPr>
          <p:cNvPicPr>
            <a:picLocks noChangeAspect="1"/>
          </p:cNvPicPr>
          <p:nvPr/>
        </p:nvPicPr>
        <p:blipFill>
          <a:blip>
            <a:extLst>
              <a:ext uri="{96DAC541-7B7A-43D3-8B79-37D633B846F1}">
                <asvg:svgBlip xmlns:asvg="http://schemas.microsoft.com/office/drawing/2016/SVG/main" r:embed="rId2"/>
              </a:ext>
            </a:extLst>
          </a:blip>
          <a:srcRect b="17438"/>
          <a:stretch>
            <a:fillRect/>
          </a:stretch>
        </p:blipFill>
        <p:spPr>
          <a:xfrm>
            <a:off x="0" y="5249949"/>
            <a:ext cx="12192000" cy="1608051"/>
          </a:xfrm>
          <a:prstGeom prst="rect">
            <a:avLst/>
          </a:prstGeom>
        </p:spPr>
      </p:pic>
      <p:pic>
        <p:nvPicPr>
          <p:cNvPr id="13" name="Graphic 12">
            <a:extLst>
              <a:ext uri="{FF2B5EF4-FFF2-40B4-BE49-F238E27FC236}">
                <a16:creationId xmlns:a16="http://schemas.microsoft.com/office/drawing/2014/main" id="{E00B4A80-68D3-4384-4D3A-039D29A53B2E}"/>
              </a:ext>
            </a:extLst>
          </p:cNvPr>
          <p:cNvPicPr>
            <a:picLocks noChangeAspect="1"/>
          </p:cNvPicPr>
          <p:nvPr/>
        </p:nvPicPr>
        <p:blipFill>
          <a:blip>
            <a:extLst>
              <a:ext uri="{96DAC541-7B7A-43D3-8B79-37D633B846F1}">
                <asvg:svgBlip xmlns:asvg="http://schemas.microsoft.com/office/drawing/2016/SVG/main" r:embed="rId3"/>
              </a:ext>
            </a:extLst>
          </a:blip>
          <a:srcRect/>
          <a:stretch/>
        </p:blipFill>
        <p:spPr>
          <a:xfrm>
            <a:off x="483161" y="320099"/>
            <a:ext cx="1664690" cy="663970"/>
          </a:xfrm>
          <a:prstGeom prst="rect">
            <a:avLst/>
          </a:prstGeom>
        </p:spPr>
      </p:pic>
      <p:sp>
        <p:nvSpPr>
          <p:cNvPr id="14" name="Slide Number Placeholder 14">
            <a:extLst>
              <a:ext uri="{FF2B5EF4-FFF2-40B4-BE49-F238E27FC236}">
                <a16:creationId xmlns:a16="http://schemas.microsoft.com/office/drawing/2014/main" id="{FC9651C8-7FF8-F7CD-2ADF-39CEB7A63D3C}"/>
              </a:ext>
            </a:extLst>
          </p:cNvPr>
          <p:cNvSpPr txBox="1">
            <a:spLocks/>
          </p:cNvSpPr>
          <p:nvPr/>
        </p:nvSpPr>
        <p:spPr>
          <a:xfrm>
            <a:off x="1" y="6317673"/>
            <a:ext cx="670559" cy="316023"/>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16D2D58C-0279-496B-9FB4-43F2F21812F3}" type="slidenum">
              <a:rPr lang="en-US" smtClean="0">
                <a:solidFill>
                  <a:schemeClr val="tx1"/>
                </a:solidFill>
                <a:latin typeface="ABC Favorit Arabic" panose="020B0004030202060203" pitchFamily="34" charset="-78"/>
                <a:cs typeface="ABC Favorit Arabic" panose="020B0004030202060203" pitchFamily="34" charset="-78"/>
              </a:rPr>
              <a:pPr/>
              <a:t>6</a:t>
            </a:fld>
            <a:endParaRPr lang="en-US" dirty="0">
              <a:solidFill>
                <a:schemeClr val="tx1"/>
              </a:solidFill>
              <a:latin typeface="ABC Favorit Arabic" panose="020B0004030202060203" pitchFamily="34" charset="-78"/>
              <a:cs typeface="ABC Favorit Arabic" panose="020B0004030202060203" pitchFamily="34" charset="-78"/>
            </a:endParaRPr>
          </a:p>
        </p:txBody>
      </p:sp>
    </p:spTree>
    <p:extLst>
      <p:ext uri="{BB962C8B-B14F-4D97-AF65-F5344CB8AC3E}">
        <p14:creationId xmlns:p14="http://schemas.microsoft.com/office/powerpoint/2010/main" val="34132536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54318B-7029-85BA-15A2-A8C6330EA796}"/>
            </a:ext>
          </a:extLst>
        </p:cNvPr>
        <p:cNvGrpSpPr/>
        <p:nvPr/>
      </p:nvGrpSpPr>
      <p:grpSpPr>
        <a:xfrm>
          <a:off x="0" y="0"/>
          <a:ext cx="0" cy="0"/>
          <a:chOff x="0" y="0"/>
          <a:chExt cx="0" cy="0"/>
        </a:xfrm>
      </p:grpSpPr>
      <p:sp>
        <p:nvSpPr>
          <p:cNvPr id="11" name="Slide Number Placeholder 14">
            <a:extLst>
              <a:ext uri="{FF2B5EF4-FFF2-40B4-BE49-F238E27FC236}">
                <a16:creationId xmlns:a16="http://schemas.microsoft.com/office/drawing/2014/main" id="{334EC590-5488-E1A1-3241-2D28207149D4}"/>
              </a:ext>
            </a:extLst>
          </p:cNvPr>
          <p:cNvSpPr txBox="1">
            <a:spLocks/>
          </p:cNvSpPr>
          <p:nvPr/>
        </p:nvSpPr>
        <p:spPr>
          <a:xfrm>
            <a:off x="1" y="6317673"/>
            <a:ext cx="739896" cy="316023"/>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16D2D58C-0279-496B-9FB4-43F2F21812F3}" type="slidenum">
              <a:rPr lang="en-US" smtClean="0">
                <a:solidFill>
                  <a:schemeClr val="tx1"/>
                </a:solidFill>
                <a:latin typeface="IBM Plex Sans Arabic" panose="020B0503050203000203" pitchFamily="34" charset="-78"/>
                <a:cs typeface="IBM Plex Sans Arabic" panose="020B0503050203000203" pitchFamily="34" charset="-78"/>
              </a:rPr>
              <a:pPr/>
              <a:t>7</a:t>
            </a:fld>
            <a:endParaRPr lang="en-US" dirty="0">
              <a:solidFill>
                <a:schemeClr val="tx1"/>
              </a:solidFill>
              <a:latin typeface="IBM Plex Sans Arabic" panose="020B0503050203000203" pitchFamily="34" charset="-78"/>
              <a:cs typeface="IBM Plex Sans Arabic" panose="020B0503050203000203" pitchFamily="34" charset="-78"/>
            </a:endParaRPr>
          </a:p>
        </p:txBody>
      </p:sp>
      <p:pic>
        <p:nvPicPr>
          <p:cNvPr id="13" name="Graphic 12">
            <a:extLst>
              <a:ext uri="{FF2B5EF4-FFF2-40B4-BE49-F238E27FC236}">
                <a16:creationId xmlns:a16="http://schemas.microsoft.com/office/drawing/2014/main" id="{2681DDB7-A8ED-183E-19A1-98A4BB77F134}"/>
              </a:ext>
            </a:extLst>
          </p:cNvPr>
          <p:cNvPicPr>
            <a:picLocks noChangeAspect="1"/>
          </p:cNvPicPr>
          <p:nvPr/>
        </p:nvPicPr>
        <p:blipFill>
          <a:blip>
            <a:extLst>
              <a:ext uri="{96DAC541-7B7A-43D3-8B79-37D633B846F1}">
                <asvg:svgBlip xmlns:asvg="http://schemas.microsoft.com/office/drawing/2016/SVG/main" r:embed="rId2"/>
              </a:ext>
            </a:extLst>
          </a:blip>
          <a:srcRect/>
          <a:stretch/>
        </p:blipFill>
        <p:spPr>
          <a:xfrm>
            <a:off x="483161" y="320099"/>
            <a:ext cx="1664690" cy="663970"/>
          </a:xfrm>
          <a:prstGeom prst="rect">
            <a:avLst/>
          </a:prstGeom>
        </p:spPr>
      </p:pic>
      <p:sp>
        <p:nvSpPr>
          <p:cNvPr id="2" name="Shape 5">
            <a:extLst>
              <a:ext uri="{FF2B5EF4-FFF2-40B4-BE49-F238E27FC236}">
                <a16:creationId xmlns:a16="http://schemas.microsoft.com/office/drawing/2014/main" id="{C079603D-81D3-020F-F94A-003696190B73}"/>
              </a:ext>
            </a:extLst>
          </p:cNvPr>
          <p:cNvSpPr/>
          <p:nvPr/>
        </p:nvSpPr>
        <p:spPr>
          <a:xfrm>
            <a:off x="4476930" y="2491162"/>
            <a:ext cx="3298490" cy="3519287"/>
          </a:xfrm>
          <a:prstGeom prst="roundRect">
            <a:avLst>
              <a:gd name="adj" fmla="val 5674"/>
            </a:avLst>
          </a:prstGeom>
          <a:solidFill>
            <a:srgbClr val="8CCAE0">
              <a:alpha val="37000"/>
            </a:srgbClr>
          </a:solidFill>
          <a:ln/>
        </p:spPr>
        <p:txBody>
          <a:bodyPr/>
          <a:lstStyle/>
          <a:p>
            <a:pPr marL="0" algn="l" defTabSz="457200" rtl="0" eaLnBrk="1" latinLnBrk="0" hangingPunct="1"/>
            <a:endParaRPr lang="en-US">
              <a:latin typeface="IBM Plex Sans Arabic" panose="020B0503050203000203" pitchFamily="34" charset="-78"/>
              <a:cs typeface="IBM Plex Sans Arabic" panose="020B0503050203000203" pitchFamily="34" charset="-78"/>
            </a:endParaRPr>
          </a:p>
        </p:txBody>
      </p:sp>
      <p:sp>
        <p:nvSpPr>
          <p:cNvPr id="4" name="Shape 5">
            <a:extLst>
              <a:ext uri="{FF2B5EF4-FFF2-40B4-BE49-F238E27FC236}">
                <a16:creationId xmlns:a16="http://schemas.microsoft.com/office/drawing/2014/main" id="{F183A576-D3E3-A369-488E-79C2530A50C3}"/>
              </a:ext>
            </a:extLst>
          </p:cNvPr>
          <p:cNvSpPr/>
          <p:nvPr/>
        </p:nvSpPr>
        <p:spPr>
          <a:xfrm>
            <a:off x="1016887" y="2491162"/>
            <a:ext cx="3298490" cy="3519287"/>
          </a:xfrm>
          <a:prstGeom prst="roundRect">
            <a:avLst>
              <a:gd name="adj" fmla="val 5674"/>
            </a:avLst>
          </a:prstGeom>
          <a:solidFill>
            <a:srgbClr val="8CCAE0">
              <a:alpha val="37367"/>
            </a:srgbClr>
          </a:solidFill>
          <a:ln/>
        </p:spPr>
        <p:txBody>
          <a:bodyPr/>
          <a:lstStyle/>
          <a:p>
            <a:pPr marL="0" algn="r" defTabSz="457200" rtl="1" eaLnBrk="1" latinLnBrk="0" hangingPunct="1"/>
            <a:endParaRPr lang="en-US">
              <a:latin typeface="IBM Plex Sans Arabic" panose="020B0503050203000203" pitchFamily="34" charset="-78"/>
              <a:cs typeface="IBM Plex Sans Arabic" panose="020B0503050203000203" pitchFamily="34" charset="-78"/>
            </a:endParaRPr>
          </a:p>
        </p:txBody>
      </p:sp>
      <p:sp>
        <p:nvSpPr>
          <p:cNvPr id="5" name="Shape 5">
            <a:extLst>
              <a:ext uri="{FF2B5EF4-FFF2-40B4-BE49-F238E27FC236}">
                <a16:creationId xmlns:a16="http://schemas.microsoft.com/office/drawing/2014/main" id="{17732FE8-170C-2040-547F-854B9BEAC2B7}"/>
              </a:ext>
            </a:extLst>
          </p:cNvPr>
          <p:cNvSpPr/>
          <p:nvPr/>
        </p:nvSpPr>
        <p:spPr>
          <a:xfrm>
            <a:off x="7936971" y="2491162"/>
            <a:ext cx="3298490" cy="3519287"/>
          </a:xfrm>
          <a:prstGeom prst="roundRect">
            <a:avLst>
              <a:gd name="adj" fmla="val 5674"/>
            </a:avLst>
          </a:prstGeom>
          <a:solidFill>
            <a:srgbClr val="8CCAE0">
              <a:alpha val="37000"/>
            </a:srgbClr>
          </a:solidFill>
          <a:ln/>
        </p:spPr>
        <p:txBody>
          <a:bodyPr/>
          <a:lstStyle/>
          <a:p>
            <a:pPr marL="0" algn="l" defTabSz="457200" rtl="0" eaLnBrk="1" latinLnBrk="0" hangingPunct="1"/>
            <a:endParaRPr lang="en-US">
              <a:latin typeface="IBM Plex Sans Arabic" panose="020B0503050203000203" pitchFamily="34" charset="-78"/>
              <a:cs typeface="IBM Plex Sans Arabic" panose="020B0503050203000203" pitchFamily="34" charset="-78"/>
            </a:endParaRPr>
          </a:p>
        </p:txBody>
      </p:sp>
      <p:sp>
        <p:nvSpPr>
          <p:cNvPr id="9" name="Shape 5">
            <a:extLst>
              <a:ext uri="{FF2B5EF4-FFF2-40B4-BE49-F238E27FC236}">
                <a16:creationId xmlns:a16="http://schemas.microsoft.com/office/drawing/2014/main" id="{89DEE234-CB36-0B54-A2BD-9FCF38628E84}"/>
              </a:ext>
            </a:extLst>
          </p:cNvPr>
          <p:cNvSpPr/>
          <p:nvPr/>
        </p:nvSpPr>
        <p:spPr>
          <a:xfrm>
            <a:off x="1142508" y="4229757"/>
            <a:ext cx="3070385" cy="1658301"/>
          </a:xfrm>
          <a:prstGeom prst="roundRect">
            <a:avLst>
              <a:gd name="adj" fmla="val 10542"/>
            </a:avLst>
          </a:prstGeom>
          <a:solidFill>
            <a:srgbClr val="FFFFFF"/>
          </a:solidFill>
          <a:ln/>
        </p:spPr>
        <p:txBody>
          <a:bodyPr/>
          <a:lstStyle/>
          <a:p>
            <a:pPr marL="0" algn="l" defTabSz="457200" rtl="0" eaLnBrk="1" latinLnBrk="0" hangingPunct="1"/>
            <a:endParaRPr lang="en-US">
              <a:latin typeface="IBM Plex Sans Arabic" panose="020B0503050203000203" pitchFamily="34" charset="-78"/>
              <a:cs typeface="IBM Plex Sans Arabic" panose="020B0503050203000203" pitchFamily="34" charset="-78"/>
            </a:endParaRPr>
          </a:p>
        </p:txBody>
      </p:sp>
      <p:sp>
        <p:nvSpPr>
          <p:cNvPr id="12" name="Slide Number Placeholder 14">
            <a:extLst>
              <a:ext uri="{FF2B5EF4-FFF2-40B4-BE49-F238E27FC236}">
                <a16:creationId xmlns:a16="http://schemas.microsoft.com/office/drawing/2014/main" id="{C30D55F2-4A8A-3E4B-D82B-4A5347687780}"/>
              </a:ext>
            </a:extLst>
          </p:cNvPr>
          <p:cNvSpPr txBox="1">
            <a:spLocks/>
          </p:cNvSpPr>
          <p:nvPr/>
        </p:nvSpPr>
        <p:spPr>
          <a:xfrm>
            <a:off x="1" y="6317673"/>
            <a:ext cx="739896" cy="316023"/>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16D2D58C-0279-496B-9FB4-43F2F21812F3}" type="slidenum">
              <a:rPr lang="en-US" smtClean="0">
                <a:solidFill>
                  <a:schemeClr val="tx1"/>
                </a:solidFill>
                <a:latin typeface="IBM Plex Sans Arabic" panose="020B0503050203000203" pitchFamily="34" charset="-78"/>
                <a:cs typeface="IBM Plex Sans Arabic" panose="020B0503050203000203" pitchFamily="34" charset="-78"/>
              </a:rPr>
              <a:pPr/>
              <a:t>7</a:t>
            </a:fld>
            <a:endParaRPr lang="en-US" dirty="0">
              <a:solidFill>
                <a:schemeClr val="tx1"/>
              </a:solidFill>
              <a:latin typeface="IBM Plex Sans Arabic" panose="020B0503050203000203" pitchFamily="34" charset="-78"/>
              <a:cs typeface="IBM Plex Sans Arabic" panose="020B0503050203000203" pitchFamily="34" charset="-78"/>
            </a:endParaRPr>
          </a:p>
        </p:txBody>
      </p:sp>
      <p:sp>
        <p:nvSpPr>
          <p:cNvPr id="21" name="TextBox 48">
            <a:extLst>
              <a:ext uri="{FF2B5EF4-FFF2-40B4-BE49-F238E27FC236}">
                <a16:creationId xmlns:a16="http://schemas.microsoft.com/office/drawing/2014/main" id="{C18134D1-6E52-BFE7-783D-71DCAD36C331}"/>
              </a:ext>
            </a:extLst>
          </p:cNvPr>
          <p:cNvSpPr txBox="1"/>
          <p:nvPr/>
        </p:nvSpPr>
        <p:spPr>
          <a:xfrm>
            <a:off x="1467652" y="5143112"/>
            <a:ext cx="2554776" cy="492443"/>
          </a:xfrm>
          <a:prstGeom prst="rect">
            <a:avLst/>
          </a:prstGeom>
        </p:spPr>
        <p:txBody>
          <a:bodyPr wrap="square" lIns="0" tIns="0" rIns="0" bIns="0" rtlCol="0" anchor="t">
            <a:spAutoFit/>
          </a:bodyPr>
          <a:lstStyle/>
          <a:p>
            <a:pPr algn="r" defTabSz="609630">
              <a:spcBef>
                <a:spcPct val="0"/>
              </a:spcBef>
            </a:pPr>
            <a:r>
              <a:rPr lang="ar-SA" sz="1600" dirty="0">
                <a:latin typeface="IBM Plex Sans Arabic" panose="020B0503050203000203" pitchFamily="34" charset="-78"/>
                <a:ea typeface="Montserrat"/>
                <a:cs typeface="IBM Plex Sans Arabic" panose="020B0503050203000203" pitchFamily="34" charset="-78"/>
                <a:sym typeface="Montserrat"/>
              </a:rPr>
              <a:t>هذا النص هو مثال لنص يمكن أن يستبدل في نفس المساحة</a:t>
            </a:r>
          </a:p>
        </p:txBody>
      </p:sp>
      <p:sp>
        <p:nvSpPr>
          <p:cNvPr id="22" name="TextBox 49">
            <a:extLst>
              <a:ext uri="{FF2B5EF4-FFF2-40B4-BE49-F238E27FC236}">
                <a16:creationId xmlns:a16="http://schemas.microsoft.com/office/drawing/2014/main" id="{48D48014-2133-F2D3-2E76-97D9BA590F4C}"/>
              </a:ext>
            </a:extLst>
          </p:cNvPr>
          <p:cNvSpPr txBox="1"/>
          <p:nvPr/>
        </p:nvSpPr>
        <p:spPr>
          <a:xfrm>
            <a:off x="1467651" y="4580367"/>
            <a:ext cx="2554776" cy="307777"/>
          </a:xfrm>
          <a:prstGeom prst="rect">
            <a:avLst/>
          </a:prstGeom>
        </p:spPr>
        <p:txBody>
          <a:bodyPr wrap="square" lIns="0" tIns="0" rIns="0" bIns="0" rtlCol="0" anchor="ctr">
            <a:spAutoFit/>
          </a:bodyPr>
          <a:lstStyle/>
          <a:p>
            <a:pPr algn="r" defTabSz="609630">
              <a:spcBef>
                <a:spcPct val="0"/>
              </a:spcBef>
            </a:pPr>
            <a:r>
              <a:rPr lang="ar-SA" sz="2000" b="1" dirty="0">
                <a:solidFill>
                  <a:srgbClr val="67C3F8"/>
                </a:solidFill>
                <a:latin typeface="IBM Plex Sans Arabic" panose="020B0503050203000203" pitchFamily="34" charset="-78"/>
                <a:ea typeface="Montserrat Bold"/>
                <a:cs typeface="IBM Plex Sans Arabic" panose="020B0503050203000203" pitchFamily="34" charset="-78"/>
                <a:sym typeface="Montserrat Bold"/>
              </a:rPr>
              <a:t>هذا النص هو مثال لنص</a:t>
            </a:r>
          </a:p>
        </p:txBody>
      </p:sp>
      <p:pic>
        <p:nvPicPr>
          <p:cNvPr id="45" name="Graphic 44">
            <a:extLst>
              <a:ext uri="{FF2B5EF4-FFF2-40B4-BE49-F238E27FC236}">
                <a16:creationId xmlns:a16="http://schemas.microsoft.com/office/drawing/2014/main" id="{C5603641-8F63-9DB6-2C78-BD34EBCFFFBC}"/>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3196047" y="2713654"/>
            <a:ext cx="826556" cy="1088953"/>
          </a:xfrm>
          <a:prstGeom prst="rect">
            <a:avLst/>
          </a:prstGeom>
        </p:spPr>
      </p:pic>
      <p:sp>
        <p:nvSpPr>
          <p:cNvPr id="46" name="Shape 5">
            <a:extLst>
              <a:ext uri="{FF2B5EF4-FFF2-40B4-BE49-F238E27FC236}">
                <a16:creationId xmlns:a16="http://schemas.microsoft.com/office/drawing/2014/main" id="{DF6C1C58-5977-75BE-59AC-8E1DEBF2C1F1}"/>
              </a:ext>
            </a:extLst>
          </p:cNvPr>
          <p:cNvSpPr/>
          <p:nvPr/>
        </p:nvSpPr>
        <p:spPr>
          <a:xfrm>
            <a:off x="4591103" y="4229757"/>
            <a:ext cx="3070385" cy="1658301"/>
          </a:xfrm>
          <a:prstGeom prst="roundRect">
            <a:avLst>
              <a:gd name="adj" fmla="val 10542"/>
            </a:avLst>
          </a:prstGeom>
          <a:solidFill>
            <a:srgbClr val="FFFFFF"/>
          </a:solidFill>
          <a:ln/>
        </p:spPr>
        <p:txBody>
          <a:bodyPr/>
          <a:lstStyle/>
          <a:p>
            <a:pPr marL="0" algn="l" defTabSz="457200" rtl="0" eaLnBrk="1" latinLnBrk="0" hangingPunct="1"/>
            <a:endParaRPr lang="en-US">
              <a:latin typeface="IBM Plex Sans Arabic" panose="020B0503050203000203" pitchFamily="34" charset="-78"/>
              <a:cs typeface="IBM Plex Sans Arabic" panose="020B0503050203000203" pitchFamily="34" charset="-78"/>
            </a:endParaRPr>
          </a:p>
        </p:txBody>
      </p:sp>
      <p:sp>
        <p:nvSpPr>
          <p:cNvPr id="47" name="TextBox 48">
            <a:extLst>
              <a:ext uri="{FF2B5EF4-FFF2-40B4-BE49-F238E27FC236}">
                <a16:creationId xmlns:a16="http://schemas.microsoft.com/office/drawing/2014/main" id="{629A2E3D-BD0C-28CC-3962-808B26C5A31F}"/>
              </a:ext>
            </a:extLst>
          </p:cNvPr>
          <p:cNvSpPr txBox="1"/>
          <p:nvPr/>
        </p:nvSpPr>
        <p:spPr>
          <a:xfrm>
            <a:off x="4916247" y="5143112"/>
            <a:ext cx="2554776" cy="492443"/>
          </a:xfrm>
          <a:prstGeom prst="rect">
            <a:avLst/>
          </a:prstGeom>
        </p:spPr>
        <p:txBody>
          <a:bodyPr wrap="square" lIns="0" tIns="0" rIns="0" bIns="0" rtlCol="0" anchor="t">
            <a:spAutoFit/>
          </a:bodyPr>
          <a:lstStyle/>
          <a:p>
            <a:pPr algn="r" defTabSz="609630">
              <a:spcBef>
                <a:spcPct val="0"/>
              </a:spcBef>
            </a:pPr>
            <a:r>
              <a:rPr lang="ar-SA" sz="1600" dirty="0">
                <a:latin typeface="IBM Plex Sans Arabic" panose="020B0503050203000203" pitchFamily="34" charset="-78"/>
                <a:ea typeface="Montserrat"/>
                <a:cs typeface="IBM Plex Sans Arabic" panose="020B0503050203000203" pitchFamily="34" charset="-78"/>
                <a:sym typeface="Montserrat"/>
              </a:rPr>
              <a:t>هذا النص هو مثال لنص يمكن أن يستبدل في نفس المساحة</a:t>
            </a:r>
          </a:p>
        </p:txBody>
      </p:sp>
      <p:sp>
        <p:nvSpPr>
          <p:cNvPr id="48" name="TextBox 49">
            <a:extLst>
              <a:ext uri="{FF2B5EF4-FFF2-40B4-BE49-F238E27FC236}">
                <a16:creationId xmlns:a16="http://schemas.microsoft.com/office/drawing/2014/main" id="{DF0F3F9D-31A0-AA06-63D0-1ABE24BC91B5}"/>
              </a:ext>
            </a:extLst>
          </p:cNvPr>
          <p:cNvSpPr txBox="1"/>
          <p:nvPr/>
        </p:nvSpPr>
        <p:spPr>
          <a:xfrm>
            <a:off x="4916246" y="4580367"/>
            <a:ext cx="2554776" cy="307777"/>
          </a:xfrm>
          <a:prstGeom prst="rect">
            <a:avLst/>
          </a:prstGeom>
        </p:spPr>
        <p:txBody>
          <a:bodyPr wrap="square" lIns="0" tIns="0" rIns="0" bIns="0" rtlCol="0" anchor="ctr">
            <a:spAutoFit/>
          </a:bodyPr>
          <a:lstStyle/>
          <a:p>
            <a:pPr algn="r" defTabSz="609630">
              <a:spcBef>
                <a:spcPct val="0"/>
              </a:spcBef>
            </a:pPr>
            <a:r>
              <a:rPr lang="ar-SA" sz="2000" b="1" dirty="0">
                <a:solidFill>
                  <a:srgbClr val="67C3F8"/>
                </a:solidFill>
                <a:latin typeface="IBM Plex Sans Arabic" panose="020B0503050203000203" pitchFamily="34" charset="-78"/>
                <a:ea typeface="Montserrat Bold"/>
                <a:cs typeface="IBM Plex Sans Arabic" panose="020B0503050203000203" pitchFamily="34" charset="-78"/>
                <a:sym typeface="Montserrat Bold"/>
              </a:rPr>
              <a:t>هذا النص هو مثال لنص</a:t>
            </a:r>
          </a:p>
        </p:txBody>
      </p:sp>
      <p:pic>
        <p:nvPicPr>
          <p:cNvPr id="49" name="Graphic 48">
            <a:extLst>
              <a:ext uri="{FF2B5EF4-FFF2-40B4-BE49-F238E27FC236}">
                <a16:creationId xmlns:a16="http://schemas.microsoft.com/office/drawing/2014/main" id="{109DD65B-2E76-974A-C63C-5AB4722B607B}"/>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6644642" y="2713654"/>
            <a:ext cx="826556" cy="1088953"/>
          </a:xfrm>
          <a:prstGeom prst="rect">
            <a:avLst/>
          </a:prstGeom>
        </p:spPr>
      </p:pic>
      <p:sp>
        <p:nvSpPr>
          <p:cNvPr id="50" name="Shape 5">
            <a:extLst>
              <a:ext uri="{FF2B5EF4-FFF2-40B4-BE49-F238E27FC236}">
                <a16:creationId xmlns:a16="http://schemas.microsoft.com/office/drawing/2014/main" id="{57FE5A7B-F7C5-AEF6-3D05-0604056F466F}"/>
              </a:ext>
            </a:extLst>
          </p:cNvPr>
          <p:cNvSpPr/>
          <p:nvPr/>
        </p:nvSpPr>
        <p:spPr>
          <a:xfrm>
            <a:off x="8057114" y="4229757"/>
            <a:ext cx="3070385" cy="1658301"/>
          </a:xfrm>
          <a:prstGeom prst="roundRect">
            <a:avLst>
              <a:gd name="adj" fmla="val 10542"/>
            </a:avLst>
          </a:prstGeom>
          <a:solidFill>
            <a:srgbClr val="FFFFFF"/>
          </a:solidFill>
          <a:ln/>
        </p:spPr>
        <p:txBody>
          <a:bodyPr/>
          <a:lstStyle/>
          <a:p>
            <a:pPr marL="0" algn="l" defTabSz="457200" rtl="0" eaLnBrk="1" latinLnBrk="0" hangingPunct="1"/>
            <a:endParaRPr lang="en-US">
              <a:latin typeface="IBM Plex Sans Arabic" panose="020B0503050203000203" pitchFamily="34" charset="-78"/>
              <a:cs typeface="IBM Plex Sans Arabic" panose="020B0503050203000203" pitchFamily="34" charset="-78"/>
            </a:endParaRPr>
          </a:p>
        </p:txBody>
      </p:sp>
      <p:sp>
        <p:nvSpPr>
          <p:cNvPr id="51" name="TextBox 48">
            <a:extLst>
              <a:ext uri="{FF2B5EF4-FFF2-40B4-BE49-F238E27FC236}">
                <a16:creationId xmlns:a16="http://schemas.microsoft.com/office/drawing/2014/main" id="{CA1D3F5F-7862-5371-0913-602923D7376B}"/>
              </a:ext>
            </a:extLst>
          </p:cNvPr>
          <p:cNvSpPr txBox="1"/>
          <p:nvPr/>
        </p:nvSpPr>
        <p:spPr>
          <a:xfrm>
            <a:off x="8382258" y="5143112"/>
            <a:ext cx="2554776" cy="492443"/>
          </a:xfrm>
          <a:prstGeom prst="rect">
            <a:avLst/>
          </a:prstGeom>
        </p:spPr>
        <p:txBody>
          <a:bodyPr wrap="square" lIns="0" tIns="0" rIns="0" bIns="0" rtlCol="0" anchor="t">
            <a:spAutoFit/>
          </a:bodyPr>
          <a:lstStyle/>
          <a:p>
            <a:pPr algn="r" defTabSz="609630">
              <a:spcBef>
                <a:spcPct val="0"/>
              </a:spcBef>
            </a:pPr>
            <a:r>
              <a:rPr lang="ar-SA" sz="1600" dirty="0">
                <a:latin typeface="IBM Plex Sans Arabic" panose="020B0503050203000203" pitchFamily="34" charset="-78"/>
                <a:ea typeface="Montserrat"/>
                <a:cs typeface="IBM Plex Sans Arabic" panose="020B0503050203000203" pitchFamily="34" charset="-78"/>
                <a:sym typeface="Montserrat"/>
              </a:rPr>
              <a:t>هذا النص هو مثال لنص يمكن أن يستبدل في نفس المساحة</a:t>
            </a:r>
          </a:p>
        </p:txBody>
      </p:sp>
      <p:sp>
        <p:nvSpPr>
          <p:cNvPr id="52" name="TextBox 49">
            <a:extLst>
              <a:ext uri="{FF2B5EF4-FFF2-40B4-BE49-F238E27FC236}">
                <a16:creationId xmlns:a16="http://schemas.microsoft.com/office/drawing/2014/main" id="{4E31770F-04EC-6B74-7942-66A1A8BE7640}"/>
              </a:ext>
            </a:extLst>
          </p:cNvPr>
          <p:cNvSpPr txBox="1"/>
          <p:nvPr/>
        </p:nvSpPr>
        <p:spPr>
          <a:xfrm>
            <a:off x="8382257" y="4580367"/>
            <a:ext cx="2554776" cy="307777"/>
          </a:xfrm>
          <a:prstGeom prst="rect">
            <a:avLst/>
          </a:prstGeom>
        </p:spPr>
        <p:txBody>
          <a:bodyPr wrap="square" lIns="0" tIns="0" rIns="0" bIns="0" rtlCol="0" anchor="ctr">
            <a:spAutoFit/>
          </a:bodyPr>
          <a:lstStyle/>
          <a:p>
            <a:pPr algn="r" defTabSz="609630">
              <a:spcBef>
                <a:spcPct val="0"/>
              </a:spcBef>
            </a:pPr>
            <a:r>
              <a:rPr lang="ar-SA" sz="2000" b="1" dirty="0">
                <a:solidFill>
                  <a:srgbClr val="67C3F8"/>
                </a:solidFill>
                <a:latin typeface="IBM Plex Sans Arabic" panose="020B0503050203000203" pitchFamily="34" charset="-78"/>
                <a:ea typeface="Montserrat Bold"/>
                <a:cs typeface="IBM Plex Sans Arabic" panose="020B0503050203000203" pitchFamily="34" charset="-78"/>
                <a:sym typeface="Montserrat Bold"/>
              </a:rPr>
              <a:t>هذا النص هو مثال لنص</a:t>
            </a:r>
          </a:p>
        </p:txBody>
      </p:sp>
      <p:pic>
        <p:nvPicPr>
          <p:cNvPr id="53" name="Graphic 52">
            <a:extLst>
              <a:ext uri="{FF2B5EF4-FFF2-40B4-BE49-F238E27FC236}">
                <a16:creationId xmlns:a16="http://schemas.microsoft.com/office/drawing/2014/main" id="{3724F20C-E0E2-7F6F-8926-7B94DEC3C8DF}"/>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0110653" y="2713654"/>
            <a:ext cx="826556" cy="1088953"/>
          </a:xfrm>
          <a:prstGeom prst="rect">
            <a:avLst/>
          </a:prstGeom>
        </p:spPr>
      </p:pic>
      <p:sp>
        <p:nvSpPr>
          <p:cNvPr id="3" name="Text 1">
            <a:extLst>
              <a:ext uri="{FF2B5EF4-FFF2-40B4-BE49-F238E27FC236}">
                <a16:creationId xmlns:a16="http://schemas.microsoft.com/office/drawing/2014/main" id="{1B495079-0056-4E56-A429-77E01EA023AF}"/>
              </a:ext>
            </a:extLst>
          </p:cNvPr>
          <p:cNvSpPr/>
          <p:nvPr/>
        </p:nvSpPr>
        <p:spPr>
          <a:xfrm>
            <a:off x="2126301" y="359347"/>
            <a:ext cx="9361714" cy="585473"/>
          </a:xfrm>
          <a:prstGeom prst="rect">
            <a:avLst/>
          </a:prstGeom>
          <a:noFill/>
          <a:ln/>
        </p:spPr>
        <p:txBody>
          <a:bodyPr wrap="square" lIns="0" tIns="0" rIns="0" bIns="0" rtlCol="0" anchor="ctr"/>
          <a:lstStyle/>
          <a:p>
            <a:pPr algn="r" rtl="1"/>
            <a:r>
              <a:rPr lang="ar-SA" sz="2400" b="1" dirty="0">
                <a:solidFill>
                  <a:srgbClr val="3071D7"/>
                </a:solidFill>
                <a:latin typeface="IBM Plex Sans Arabic SemiBold" panose="020B0603050203000203" pitchFamily="34" charset="-78"/>
                <a:ea typeface="Noto Sans SC" pitchFamily="34" charset="-122"/>
                <a:cs typeface="IBM Plex Sans Arabic SemiBold" panose="020B0603050203000203" pitchFamily="34" charset="-78"/>
              </a:rPr>
              <a:t>العنوان هنا</a:t>
            </a:r>
          </a:p>
        </p:txBody>
      </p:sp>
    </p:spTree>
    <p:extLst>
      <p:ext uri="{BB962C8B-B14F-4D97-AF65-F5344CB8AC3E}">
        <p14:creationId xmlns:p14="http://schemas.microsoft.com/office/powerpoint/2010/main" val="32900199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96A944-A5C5-58F1-99D9-5958869B8EE1}"/>
            </a:ext>
          </a:extLst>
        </p:cNvPr>
        <p:cNvGrpSpPr/>
        <p:nvPr/>
      </p:nvGrpSpPr>
      <p:grpSpPr>
        <a:xfrm>
          <a:off x="0" y="0"/>
          <a:ext cx="0" cy="0"/>
          <a:chOff x="0" y="0"/>
          <a:chExt cx="0" cy="0"/>
        </a:xfrm>
      </p:grpSpPr>
      <p:sp>
        <p:nvSpPr>
          <p:cNvPr id="11" name="Slide Number Placeholder 14">
            <a:extLst>
              <a:ext uri="{FF2B5EF4-FFF2-40B4-BE49-F238E27FC236}">
                <a16:creationId xmlns:a16="http://schemas.microsoft.com/office/drawing/2014/main" id="{01EBE0AB-E359-ACD7-B5FA-D04FD8636C39}"/>
              </a:ext>
            </a:extLst>
          </p:cNvPr>
          <p:cNvSpPr txBox="1">
            <a:spLocks/>
          </p:cNvSpPr>
          <p:nvPr/>
        </p:nvSpPr>
        <p:spPr>
          <a:xfrm>
            <a:off x="1" y="6317673"/>
            <a:ext cx="739896" cy="316023"/>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16D2D58C-0279-496B-9FB4-43F2F21812F3}" type="slidenum">
              <a:rPr lang="en-US" smtClean="0">
                <a:solidFill>
                  <a:schemeClr val="tx1"/>
                </a:solidFill>
                <a:latin typeface="IBM Plex Sans Arabic" panose="020B0503050203000203" pitchFamily="34" charset="-78"/>
                <a:cs typeface="IBM Plex Sans Arabic" panose="020B0503050203000203" pitchFamily="34" charset="-78"/>
              </a:rPr>
              <a:pPr/>
              <a:t>8</a:t>
            </a:fld>
            <a:endParaRPr lang="en-US" dirty="0">
              <a:solidFill>
                <a:schemeClr val="tx1"/>
              </a:solidFill>
              <a:latin typeface="IBM Plex Sans Arabic" panose="020B0503050203000203" pitchFamily="34" charset="-78"/>
              <a:cs typeface="IBM Plex Sans Arabic" panose="020B0503050203000203" pitchFamily="34" charset="-78"/>
            </a:endParaRPr>
          </a:p>
        </p:txBody>
      </p:sp>
      <p:pic>
        <p:nvPicPr>
          <p:cNvPr id="13" name="Graphic 12">
            <a:extLst>
              <a:ext uri="{FF2B5EF4-FFF2-40B4-BE49-F238E27FC236}">
                <a16:creationId xmlns:a16="http://schemas.microsoft.com/office/drawing/2014/main" id="{7DA66B78-B0F2-71FC-008B-DB08B66EBDAB}"/>
              </a:ext>
            </a:extLst>
          </p:cNvPr>
          <p:cNvPicPr>
            <a:picLocks noChangeAspect="1"/>
          </p:cNvPicPr>
          <p:nvPr/>
        </p:nvPicPr>
        <p:blipFill>
          <a:blip>
            <a:extLst>
              <a:ext uri="{96DAC541-7B7A-43D3-8B79-37D633B846F1}">
                <asvg:svgBlip xmlns:asvg="http://schemas.microsoft.com/office/drawing/2016/SVG/main" r:embed="rId2"/>
              </a:ext>
            </a:extLst>
          </a:blip>
          <a:srcRect/>
          <a:stretch/>
        </p:blipFill>
        <p:spPr>
          <a:xfrm>
            <a:off x="483161" y="320099"/>
            <a:ext cx="1664690" cy="663970"/>
          </a:xfrm>
          <a:prstGeom prst="rect">
            <a:avLst/>
          </a:prstGeom>
        </p:spPr>
      </p:pic>
      <p:sp>
        <p:nvSpPr>
          <p:cNvPr id="12" name="Slide Number Placeholder 14">
            <a:extLst>
              <a:ext uri="{FF2B5EF4-FFF2-40B4-BE49-F238E27FC236}">
                <a16:creationId xmlns:a16="http://schemas.microsoft.com/office/drawing/2014/main" id="{153EE2B7-A3DC-F2DC-9E7F-28A53588B610}"/>
              </a:ext>
            </a:extLst>
          </p:cNvPr>
          <p:cNvSpPr txBox="1">
            <a:spLocks/>
          </p:cNvSpPr>
          <p:nvPr/>
        </p:nvSpPr>
        <p:spPr>
          <a:xfrm>
            <a:off x="1" y="6317673"/>
            <a:ext cx="670559" cy="316023"/>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16D2D58C-0279-496B-9FB4-43F2F21812F3}" type="slidenum">
              <a:rPr lang="en-US" smtClean="0">
                <a:solidFill>
                  <a:schemeClr val="tx1"/>
                </a:solidFill>
                <a:latin typeface="IBM Plex Sans Arabic" panose="020B0503050203000203" pitchFamily="34" charset="-78"/>
                <a:cs typeface="IBM Plex Sans Arabic" panose="020B0503050203000203" pitchFamily="34" charset="-78"/>
              </a:rPr>
              <a:pPr/>
              <a:t>8</a:t>
            </a:fld>
            <a:endParaRPr lang="en-US" dirty="0">
              <a:solidFill>
                <a:schemeClr val="tx1"/>
              </a:solidFill>
              <a:latin typeface="IBM Plex Sans Arabic" panose="020B0503050203000203" pitchFamily="34" charset="-78"/>
              <a:cs typeface="IBM Plex Sans Arabic" panose="020B0503050203000203" pitchFamily="34" charset="-78"/>
            </a:endParaRPr>
          </a:p>
        </p:txBody>
      </p:sp>
      <p:sp>
        <p:nvSpPr>
          <p:cNvPr id="3" name="Google Shape;141;p18">
            <a:extLst>
              <a:ext uri="{FF2B5EF4-FFF2-40B4-BE49-F238E27FC236}">
                <a16:creationId xmlns:a16="http://schemas.microsoft.com/office/drawing/2014/main" id="{3A209F39-0D35-AEC9-E34C-2890FB0236D4}"/>
              </a:ext>
            </a:extLst>
          </p:cNvPr>
          <p:cNvSpPr txBox="1"/>
          <p:nvPr/>
        </p:nvSpPr>
        <p:spPr>
          <a:xfrm>
            <a:off x="8857665" y="3256477"/>
            <a:ext cx="1780142" cy="387668"/>
          </a:xfrm>
          <a:prstGeom prst="rect">
            <a:avLst/>
          </a:prstGeom>
          <a:noFill/>
          <a:ln>
            <a:noFill/>
          </a:ln>
        </p:spPr>
        <p:txBody>
          <a:bodyPr spcFirstLastPara="1" wrap="square" lIns="121900" tIns="121900" rIns="121900" bIns="121900" anchor="ctr" anchorCtr="0">
            <a:noAutofit/>
          </a:bodyPr>
          <a:lstStyle/>
          <a:p>
            <a:pPr algn="ctr" defTabSz="1219276">
              <a:buClr>
                <a:srgbClr val="000000"/>
              </a:buClr>
            </a:pPr>
            <a:r>
              <a:rPr lang="en-US" sz="4000" b="1" dirty="0">
                <a:solidFill>
                  <a:srgbClr val="26B7B4"/>
                </a:solidFill>
                <a:latin typeface="IBM Plex Sans Arabic" panose="020B0503050203000203" pitchFamily="34" charset="-78"/>
                <a:ea typeface="Helvetica Neue"/>
                <a:cs typeface="IBM Plex Sans Arabic" panose="020B0503050203000203" pitchFamily="34" charset="-78"/>
                <a:sym typeface="Fira Sans Condensed Medium"/>
              </a:rPr>
              <a:t>00K</a:t>
            </a:r>
            <a:endParaRPr sz="4000" b="1" dirty="0">
              <a:solidFill>
                <a:srgbClr val="26B7B4"/>
              </a:solidFill>
              <a:latin typeface="IBM Plex Sans Arabic" panose="020B0503050203000203" pitchFamily="34" charset="-78"/>
              <a:ea typeface="Helvetica Neue"/>
              <a:cs typeface="IBM Plex Sans Arabic" panose="020B0503050203000203" pitchFamily="34" charset="-78"/>
              <a:sym typeface="Fira Sans Condensed Medium"/>
            </a:endParaRPr>
          </a:p>
        </p:txBody>
      </p:sp>
      <p:sp>
        <p:nvSpPr>
          <p:cNvPr id="6" name="Google Shape;145;p18">
            <a:extLst>
              <a:ext uri="{FF2B5EF4-FFF2-40B4-BE49-F238E27FC236}">
                <a16:creationId xmlns:a16="http://schemas.microsoft.com/office/drawing/2014/main" id="{E22A3E17-9A4A-A1AC-F6E0-93BDE0F3F761}"/>
              </a:ext>
            </a:extLst>
          </p:cNvPr>
          <p:cNvSpPr txBox="1"/>
          <p:nvPr/>
        </p:nvSpPr>
        <p:spPr>
          <a:xfrm>
            <a:off x="7221623" y="3256477"/>
            <a:ext cx="1335417" cy="387668"/>
          </a:xfrm>
          <a:prstGeom prst="rect">
            <a:avLst/>
          </a:prstGeom>
          <a:noFill/>
          <a:ln>
            <a:noFill/>
          </a:ln>
        </p:spPr>
        <p:txBody>
          <a:bodyPr spcFirstLastPara="1" wrap="square" lIns="121900" tIns="121900" rIns="121900" bIns="121900" anchor="ctr" anchorCtr="0">
            <a:noAutofit/>
          </a:bodyPr>
          <a:lstStyle/>
          <a:p>
            <a:pPr algn="ctr" defTabSz="1219276">
              <a:buClr>
                <a:srgbClr val="000000"/>
              </a:buClr>
            </a:pPr>
            <a:r>
              <a:rPr lang="en-US" sz="4000" b="1" dirty="0">
                <a:solidFill>
                  <a:srgbClr val="26B7B4"/>
                </a:solidFill>
                <a:latin typeface="IBM Plex Sans Arabic" panose="020B0503050203000203" pitchFamily="34" charset="-78"/>
                <a:ea typeface="Helvetica Neue"/>
                <a:cs typeface="IBM Plex Sans Arabic" panose="020B0503050203000203" pitchFamily="34" charset="-78"/>
                <a:sym typeface="Fira Sans Condensed Medium"/>
              </a:rPr>
              <a:t>00K</a:t>
            </a:r>
          </a:p>
        </p:txBody>
      </p:sp>
      <p:sp>
        <p:nvSpPr>
          <p:cNvPr id="8" name="Google Shape;147;p18">
            <a:extLst>
              <a:ext uri="{FF2B5EF4-FFF2-40B4-BE49-F238E27FC236}">
                <a16:creationId xmlns:a16="http://schemas.microsoft.com/office/drawing/2014/main" id="{A50E04FB-0DC4-0BFE-939E-C92982F69158}"/>
              </a:ext>
            </a:extLst>
          </p:cNvPr>
          <p:cNvSpPr txBox="1"/>
          <p:nvPr/>
        </p:nvSpPr>
        <p:spPr>
          <a:xfrm>
            <a:off x="5412664" y="3256477"/>
            <a:ext cx="1260421" cy="387668"/>
          </a:xfrm>
          <a:prstGeom prst="rect">
            <a:avLst/>
          </a:prstGeom>
          <a:noFill/>
          <a:ln>
            <a:noFill/>
          </a:ln>
        </p:spPr>
        <p:txBody>
          <a:bodyPr spcFirstLastPara="1" wrap="square" lIns="121900" tIns="121900" rIns="121900" bIns="121900" anchor="ctr" anchorCtr="0">
            <a:noAutofit/>
          </a:bodyPr>
          <a:lstStyle/>
          <a:p>
            <a:pPr algn="ctr" defTabSz="1219276">
              <a:buClr>
                <a:srgbClr val="000000"/>
              </a:buClr>
            </a:pPr>
            <a:r>
              <a:rPr lang="en-US" sz="4000" b="1" dirty="0">
                <a:solidFill>
                  <a:srgbClr val="26B7B4"/>
                </a:solidFill>
                <a:latin typeface="IBM Plex Sans Arabic" panose="020B0503050203000203" pitchFamily="34" charset="-78"/>
                <a:ea typeface="Helvetica Neue"/>
                <a:cs typeface="IBM Plex Sans Arabic" panose="020B0503050203000203" pitchFamily="34" charset="-78"/>
                <a:sym typeface="Fira Sans Condensed Medium"/>
              </a:rPr>
              <a:t>00K</a:t>
            </a:r>
          </a:p>
        </p:txBody>
      </p:sp>
      <p:sp>
        <p:nvSpPr>
          <p:cNvPr id="10" name="Google Shape;151;p18">
            <a:extLst>
              <a:ext uri="{FF2B5EF4-FFF2-40B4-BE49-F238E27FC236}">
                <a16:creationId xmlns:a16="http://schemas.microsoft.com/office/drawing/2014/main" id="{983884CF-5422-D939-B925-4BC08C71A7AD}"/>
              </a:ext>
            </a:extLst>
          </p:cNvPr>
          <p:cNvSpPr txBox="1"/>
          <p:nvPr/>
        </p:nvSpPr>
        <p:spPr>
          <a:xfrm>
            <a:off x="3563854" y="3256477"/>
            <a:ext cx="1260421" cy="387668"/>
          </a:xfrm>
          <a:prstGeom prst="rect">
            <a:avLst/>
          </a:prstGeom>
          <a:noFill/>
          <a:ln>
            <a:noFill/>
          </a:ln>
        </p:spPr>
        <p:txBody>
          <a:bodyPr spcFirstLastPara="1" wrap="square" lIns="121900" tIns="121900" rIns="121900" bIns="121900" anchor="ctr" anchorCtr="0">
            <a:noAutofit/>
          </a:bodyPr>
          <a:lstStyle/>
          <a:p>
            <a:pPr algn="ctr" defTabSz="1219276">
              <a:buClr>
                <a:srgbClr val="000000"/>
              </a:buClr>
            </a:pPr>
            <a:r>
              <a:rPr lang="en-US" sz="4000" b="1" dirty="0">
                <a:solidFill>
                  <a:srgbClr val="26B7B4"/>
                </a:solidFill>
                <a:latin typeface="IBM Plex Sans Arabic" panose="020B0503050203000203" pitchFamily="34" charset="-78"/>
                <a:ea typeface="Helvetica Neue"/>
                <a:cs typeface="IBM Plex Sans Arabic" panose="020B0503050203000203" pitchFamily="34" charset="-78"/>
                <a:sym typeface="Fira Sans Condensed Medium"/>
              </a:rPr>
              <a:t>00K</a:t>
            </a:r>
          </a:p>
        </p:txBody>
      </p:sp>
      <p:sp>
        <p:nvSpPr>
          <p:cNvPr id="14" name="Google Shape;154;p18">
            <a:extLst>
              <a:ext uri="{FF2B5EF4-FFF2-40B4-BE49-F238E27FC236}">
                <a16:creationId xmlns:a16="http://schemas.microsoft.com/office/drawing/2014/main" id="{76D7B3A8-13D0-541F-1413-42523F2EF06D}"/>
              </a:ext>
            </a:extLst>
          </p:cNvPr>
          <p:cNvSpPr txBox="1"/>
          <p:nvPr/>
        </p:nvSpPr>
        <p:spPr>
          <a:xfrm>
            <a:off x="1712250" y="3256477"/>
            <a:ext cx="1263215" cy="387668"/>
          </a:xfrm>
          <a:prstGeom prst="rect">
            <a:avLst/>
          </a:prstGeom>
          <a:noFill/>
          <a:ln>
            <a:noFill/>
          </a:ln>
        </p:spPr>
        <p:txBody>
          <a:bodyPr spcFirstLastPara="1" wrap="square" lIns="121900" tIns="121900" rIns="121900" bIns="121900" anchor="ctr" anchorCtr="0">
            <a:noAutofit/>
          </a:bodyPr>
          <a:lstStyle/>
          <a:p>
            <a:pPr algn="ctr" defTabSz="1219276">
              <a:buClr>
                <a:srgbClr val="000000"/>
              </a:buClr>
            </a:pPr>
            <a:r>
              <a:rPr lang="en-US" sz="3600" b="1" dirty="0">
                <a:solidFill>
                  <a:srgbClr val="26B7B4"/>
                </a:solidFill>
                <a:latin typeface="IBM Plex Sans Arabic" panose="020B0503050203000203" pitchFamily="34" charset="-78"/>
                <a:ea typeface="Helvetica Neue"/>
                <a:cs typeface="IBM Plex Sans Arabic" panose="020B0503050203000203" pitchFamily="34" charset="-78"/>
                <a:sym typeface="Fira Sans Condensed Medium"/>
              </a:rPr>
              <a:t>00K</a:t>
            </a:r>
          </a:p>
        </p:txBody>
      </p:sp>
      <p:sp>
        <p:nvSpPr>
          <p:cNvPr id="15" name="Shape 5">
            <a:extLst>
              <a:ext uri="{FF2B5EF4-FFF2-40B4-BE49-F238E27FC236}">
                <a16:creationId xmlns:a16="http://schemas.microsoft.com/office/drawing/2014/main" id="{34BE4721-18E8-33CA-F04E-B2B47F72B3FD}"/>
              </a:ext>
            </a:extLst>
          </p:cNvPr>
          <p:cNvSpPr/>
          <p:nvPr/>
        </p:nvSpPr>
        <p:spPr>
          <a:xfrm>
            <a:off x="5322881" y="3878124"/>
            <a:ext cx="1469277" cy="1648241"/>
          </a:xfrm>
          <a:prstGeom prst="roundRect">
            <a:avLst>
              <a:gd name="adj" fmla="val 8273"/>
            </a:avLst>
          </a:prstGeom>
          <a:solidFill>
            <a:srgbClr val="8CCAE0">
              <a:alpha val="19604"/>
            </a:srgbClr>
          </a:solidFill>
          <a:ln/>
        </p:spPr>
        <p:txBody>
          <a:bodyPr/>
          <a:lstStyle/>
          <a:p>
            <a:pPr marL="0" algn="r" defTabSz="457200" rtl="1" eaLnBrk="1" latinLnBrk="0" hangingPunct="1"/>
            <a:endParaRPr lang="en-US">
              <a:latin typeface="IBM Plex Sans Arabic" panose="020B0503050203000203" pitchFamily="34" charset="-78"/>
              <a:cs typeface="IBM Plex Sans Arabic" panose="020B0503050203000203" pitchFamily="34" charset="-78"/>
            </a:endParaRPr>
          </a:p>
        </p:txBody>
      </p:sp>
      <p:sp>
        <p:nvSpPr>
          <p:cNvPr id="16" name="TextBox 22">
            <a:extLst>
              <a:ext uri="{FF2B5EF4-FFF2-40B4-BE49-F238E27FC236}">
                <a16:creationId xmlns:a16="http://schemas.microsoft.com/office/drawing/2014/main" id="{A83EDDE9-DAB5-F21D-9A6A-384826FC4BCB}"/>
              </a:ext>
            </a:extLst>
          </p:cNvPr>
          <p:cNvSpPr txBox="1"/>
          <p:nvPr/>
        </p:nvSpPr>
        <p:spPr>
          <a:xfrm>
            <a:off x="5317719" y="4928082"/>
            <a:ext cx="1477491" cy="400110"/>
          </a:xfrm>
          <a:prstGeom prst="rect">
            <a:avLst/>
          </a:prstGeom>
          <a:noFill/>
          <a:ln>
            <a:noFill/>
          </a:ln>
        </p:spPr>
        <p:txBody>
          <a:bodyPr wrap="square" rtlCol="0">
            <a:spAutoFit/>
          </a:bodyPr>
          <a:lstStyle/>
          <a:p>
            <a:pPr lvl="0" algn="ctr">
              <a:defRPr/>
            </a:pPr>
            <a:r>
              <a:rPr lang="ar-SA" sz="2000" b="1" dirty="0">
                <a:solidFill>
                  <a:srgbClr val="163D88"/>
                </a:solidFill>
                <a:latin typeface="IBM Plex Sans Arabic" panose="020B0503050203000203" pitchFamily="34" charset="-78"/>
                <a:cs typeface="IBM Plex Sans Arabic" panose="020B0503050203000203" pitchFamily="34" charset="-78"/>
              </a:rPr>
              <a:t>العنــــوان</a:t>
            </a:r>
            <a:endParaRPr lang="en-US" sz="1600" b="1" dirty="0">
              <a:solidFill>
                <a:srgbClr val="163D88"/>
              </a:solidFill>
              <a:latin typeface="IBM Plex Sans Arabic" panose="020B0503050203000203" pitchFamily="34" charset="-78"/>
              <a:cs typeface="IBM Plex Sans Arabic" panose="020B0503050203000203" pitchFamily="34" charset="-78"/>
            </a:endParaRPr>
          </a:p>
        </p:txBody>
      </p:sp>
      <p:sp>
        <p:nvSpPr>
          <p:cNvPr id="18" name="Shape 5">
            <a:extLst>
              <a:ext uri="{FF2B5EF4-FFF2-40B4-BE49-F238E27FC236}">
                <a16:creationId xmlns:a16="http://schemas.microsoft.com/office/drawing/2014/main" id="{2B7B423A-D324-EE35-A5C2-AB97D763FD0E}"/>
              </a:ext>
            </a:extLst>
          </p:cNvPr>
          <p:cNvSpPr/>
          <p:nvPr/>
        </p:nvSpPr>
        <p:spPr>
          <a:xfrm>
            <a:off x="9032853" y="3878124"/>
            <a:ext cx="1469277" cy="1648241"/>
          </a:xfrm>
          <a:prstGeom prst="roundRect">
            <a:avLst>
              <a:gd name="adj" fmla="val 8273"/>
            </a:avLst>
          </a:prstGeom>
          <a:solidFill>
            <a:srgbClr val="8CCAE0">
              <a:alpha val="19604"/>
            </a:srgbClr>
          </a:solidFill>
          <a:ln/>
        </p:spPr>
        <p:txBody>
          <a:bodyPr/>
          <a:lstStyle/>
          <a:p>
            <a:pPr marL="0" algn="l" defTabSz="457200" rtl="0" eaLnBrk="1" latinLnBrk="0" hangingPunct="1"/>
            <a:endParaRPr lang="en-US">
              <a:latin typeface="IBM Plex Sans Arabic" panose="020B0503050203000203" pitchFamily="34" charset="-78"/>
              <a:cs typeface="IBM Plex Sans Arabic" panose="020B0503050203000203" pitchFamily="34" charset="-78"/>
            </a:endParaRPr>
          </a:p>
        </p:txBody>
      </p:sp>
      <p:sp>
        <p:nvSpPr>
          <p:cNvPr id="19" name="TextBox 22">
            <a:extLst>
              <a:ext uri="{FF2B5EF4-FFF2-40B4-BE49-F238E27FC236}">
                <a16:creationId xmlns:a16="http://schemas.microsoft.com/office/drawing/2014/main" id="{AE81BEEA-2296-896E-66EC-C304F53A418E}"/>
              </a:ext>
            </a:extLst>
          </p:cNvPr>
          <p:cNvSpPr txBox="1"/>
          <p:nvPr/>
        </p:nvSpPr>
        <p:spPr>
          <a:xfrm>
            <a:off x="9027691" y="4928082"/>
            <a:ext cx="1477491" cy="400110"/>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SA" sz="2000" b="1" i="0" u="none" strike="noStrike" kern="1200" cap="none" spc="0" normalizeH="0" baseline="0" noProof="0" dirty="0">
                <a:ln>
                  <a:noFill/>
                </a:ln>
                <a:solidFill>
                  <a:srgbClr val="163D88"/>
                </a:solidFill>
                <a:effectLst/>
                <a:uLnTx/>
                <a:uFillTx/>
                <a:latin typeface="IBM Plex Sans Arabic" panose="020B0503050203000203" pitchFamily="34" charset="-78"/>
                <a:cs typeface="IBM Plex Sans Arabic" panose="020B0503050203000203" pitchFamily="34" charset="-78"/>
              </a:rPr>
              <a:t>العنــــوان</a:t>
            </a:r>
            <a:endParaRPr kumimoji="0" lang="en-US" sz="1600" b="1" i="0" u="none" strike="noStrike" kern="1200" cap="none" spc="0" normalizeH="0" baseline="0" noProof="0" dirty="0">
              <a:ln>
                <a:noFill/>
              </a:ln>
              <a:solidFill>
                <a:srgbClr val="163D88"/>
              </a:solidFill>
              <a:effectLst/>
              <a:uLnTx/>
              <a:uFillTx/>
              <a:latin typeface="IBM Plex Sans Arabic" panose="020B0503050203000203" pitchFamily="34" charset="-78"/>
              <a:cs typeface="IBM Plex Sans Arabic" panose="020B0503050203000203" pitchFamily="34" charset="-78"/>
            </a:endParaRPr>
          </a:p>
        </p:txBody>
      </p:sp>
      <p:sp>
        <p:nvSpPr>
          <p:cNvPr id="23" name="Shape 5">
            <a:extLst>
              <a:ext uri="{FF2B5EF4-FFF2-40B4-BE49-F238E27FC236}">
                <a16:creationId xmlns:a16="http://schemas.microsoft.com/office/drawing/2014/main" id="{A65C3E3C-067A-CF75-BB86-8E7C342E8175}"/>
              </a:ext>
            </a:extLst>
          </p:cNvPr>
          <p:cNvSpPr/>
          <p:nvPr/>
        </p:nvSpPr>
        <p:spPr>
          <a:xfrm>
            <a:off x="3467895" y="3878124"/>
            <a:ext cx="1469277" cy="1648241"/>
          </a:xfrm>
          <a:prstGeom prst="roundRect">
            <a:avLst>
              <a:gd name="adj" fmla="val 8273"/>
            </a:avLst>
          </a:prstGeom>
          <a:solidFill>
            <a:srgbClr val="8CCAE0">
              <a:alpha val="19604"/>
            </a:srgbClr>
          </a:solidFill>
          <a:ln/>
        </p:spPr>
        <p:txBody>
          <a:bodyPr/>
          <a:lstStyle/>
          <a:p>
            <a:pPr marL="0" algn="l" defTabSz="457200" rtl="0" eaLnBrk="1" latinLnBrk="0" hangingPunct="1"/>
            <a:endParaRPr lang="en-US">
              <a:latin typeface="IBM Plex Sans Arabic" panose="020B0503050203000203" pitchFamily="34" charset="-78"/>
              <a:cs typeface="IBM Plex Sans Arabic" panose="020B0503050203000203" pitchFamily="34" charset="-78"/>
            </a:endParaRPr>
          </a:p>
        </p:txBody>
      </p:sp>
      <p:sp>
        <p:nvSpPr>
          <p:cNvPr id="24" name="TextBox 22">
            <a:extLst>
              <a:ext uri="{FF2B5EF4-FFF2-40B4-BE49-F238E27FC236}">
                <a16:creationId xmlns:a16="http://schemas.microsoft.com/office/drawing/2014/main" id="{5B6DBE92-1D80-84BA-43A1-B8EA29494320}"/>
              </a:ext>
            </a:extLst>
          </p:cNvPr>
          <p:cNvSpPr txBox="1"/>
          <p:nvPr/>
        </p:nvSpPr>
        <p:spPr>
          <a:xfrm>
            <a:off x="3462733" y="4928082"/>
            <a:ext cx="1477491" cy="400110"/>
          </a:xfrm>
          <a:prstGeom prst="rect">
            <a:avLst/>
          </a:prstGeom>
          <a:noFill/>
          <a:ln>
            <a:noFill/>
          </a:ln>
        </p:spPr>
        <p:txBody>
          <a:bodyPr wrap="square" rtlCol="0">
            <a:spAutoFit/>
          </a:bodyPr>
          <a:lstStyle/>
          <a:p>
            <a:pPr lvl="0" algn="ctr">
              <a:defRPr/>
            </a:pPr>
            <a:r>
              <a:rPr lang="ar-SA" sz="2000" b="1" dirty="0">
                <a:solidFill>
                  <a:srgbClr val="163D88"/>
                </a:solidFill>
                <a:latin typeface="IBM Plex Sans Arabic" panose="020B0503050203000203" pitchFamily="34" charset="-78"/>
                <a:cs typeface="IBM Plex Sans Arabic" panose="020B0503050203000203" pitchFamily="34" charset="-78"/>
              </a:rPr>
              <a:t>العنــــوان</a:t>
            </a:r>
            <a:endParaRPr lang="en-US" sz="1600" b="1" dirty="0">
              <a:solidFill>
                <a:srgbClr val="163D88"/>
              </a:solidFill>
              <a:latin typeface="IBM Plex Sans Arabic" panose="020B0503050203000203" pitchFamily="34" charset="-78"/>
              <a:cs typeface="IBM Plex Sans Arabic" panose="020B0503050203000203" pitchFamily="34" charset="-78"/>
            </a:endParaRPr>
          </a:p>
        </p:txBody>
      </p:sp>
      <p:sp>
        <p:nvSpPr>
          <p:cNvPr id="26" name="Shape 5">
            <a:extLst>
              <a:ext uri="{FF2B5EF4-FFF2-40B4-BE49-F238E27FC236}">
                <a16:creationId xmlns:a16="http://schemas.microsoft.com/office/drawing/2014/main" id="{CAA9073A-77C0-7FDE-5881-032473925EE6}"/>
              </a:ext>
            </a:extLst>
          </p:cNvPr>
          <p:cNvSpPr/>
          <p:nvPr/>
        </p:nvSpPr>
        <p:spPr>
          <a:xfrm>
            <a:off x="1612909" y="3878124"/>
            <a:ext cx="1469277" cy="1648241"/>
          </a:xfrm>
          <a:prstGeom prst="roundRect">
            <a:avLst>
              <a:gd name="adj" fmla="val 8273"/>
            </a:avLst>
          </a:prstGeom>
          <a:solidFill>
            <a:srgbClr val="8CCAE0">
              <a:alpha val="19604"/>
            </a:srgbClr>
          </a:solidFill>
          <a:ln/>
        </p:spPr>
        <p:txBody>
          <a:bodyPr/>
          <a:lstStyle/>
          <a:p>
            <a:pPr defTabSz="457200"/>
            <a:endParaRPr lang="en-US">
              <a:latin typeface="IBM Plex Sans Arabic" panose="020B0503050203000203" pitchFamily="34" charset="-78"/>
              <a:cs typeface="IBM Plex Sans Arabic" panose="020B0503050203000203" pitchFamily="34" charset="-78"/>
            </a:endParaRPr>
          </a:p>
        </p:txBody>
      </p:sp>
      <p:sp>
        <p:nvSpPr>
          <p:cNvPr id="27" name="TextBox 26">
            <a:extLst>
              <a:ext uri="{FF2B5EF4-FFF2-40B4-BE49-F238E27FC236}">
                <a16:creationId xmlns:a16="http://schemas.microsoft.com/office/drawing/2014/main" id="{3DCB9ADF-922B-B87D-12BD-E7DCE9F327E9}"/>
              </a:ext>
            </a:extLst>
          </p:cNvPr>
          <p:cNvSpPr txBox="1"/>
          <p:nvPr/>
        </p:nvSpPr>
        <p:spPr>
          <a:xfrm>
            <a:off x="1607747" y="4928082"/>
            <a:ext cx="1477491" cy="400110"/>
          </a:xfrm>
          <a:prstGeom prst="rect">
            <a:avLst/>
          </a:prstGeom>
          <a:noFill/>
          <a:ln>
            <a:noFill/>
          </a:ln>
        </p:spPr>
        <p:txBody>
          <a:bodyPr wrap="square" rtlCol="0">
            <a:spAutoFit/>
          </a:bodyPr>
          <a:lstStyle/>
          <a:p>
            <a:pPr lvl="0" algn="ctr">
              <a:defRPr/>
            </a:pPr>
            <a:r>
              <a:rPr lang="ar-SA" sz="2000" b="1" dirty="0">
                <a:solidFill>
                  <a:srgbClr val="163D88"/>
                </a:solidFill>
                <a:latin typeface="IBM Plex Sans Arabic" panose="020B0503050203000203" pitchFamily="34" charset="-78"/>
                <a:cs typeface="IBM Plex Sans Arabic" panose="020B0503050203000203" pitchFamily="34" charset="-78"/>
              </a:rPr>
              <a:t>العنــــوان</a:t>
            </a:r>
            <a:endParaRPr lang="en-US" sz="1600" b="1" dirty="0">
              <a:solidFill>
                <a:srgbClr val="163D88"/>
              </a:solidFill>
              <a:latin typeface="IBM Plex Sans Arabic" panose="020B0503050203000203" pitchFamily="34" charset="-78"/>
              <a:cs typeface="IBM Plex Sans Arabic" panose="020B0503050203000203" pitchFamily="34" charset="-78"/>
            </a:endParaRPr>
          </a:p>
        </p:txBody>
      </p:sp>
      <p:sp>
        <p:nvSpPr>
          <p:cNvPr id="29" name="Shape 5">
            <a:extLst>
              <a:ext uri="{FF2B5EF4-FFF2-40B4-BE49-F238E27FC236}">
                <a16:creationId xmlns:a16="http://schemas.microsoft.com/office/drawing/2014/main" id="{0557ED8E-2BAE-ECD5-B744-0CC1A1946CB5}"/>
              </a:ext>
            </a:extLst>
          </p:cNvPr>
          <p:cNvSpPr/>
          <p:nvPr/>
        </p:nvSpPr>
        <p:spPr>
          <a:xfrm>
            <a:off x="7177867" y="3878124"/>
            <a:ext cx="1469277" cy="1648241"/>
          </a:xfrm>
          <a:prstGeom prst="roundRect">
            <a:avLst>
              <a:gd name="adj" fmla="val 8273"/>
            </a:avLst>
          </a:prstGeom>
          <a:solidFill>
            <a:srgbClr val="8CCAE0">
              <a:alpha val="19604"/>
            </a:srgbClr>
          </a:solidFill>
          <a:ln/>
        </p:spPr>
        <p:txBody>
          <a:bodyPr/>
          <a:lstStyle/>
          <a:p>
            <a:pPr marL="0" algn="l" defTabSz="457200" rtl="0" eaLnBrk="1" latinLnBrk="0" hangingPunct="1"/>
            <a:endParaRPr lang="en-US">
              <a:latin typeface="IBM Plex Sans Arabic" panose="020B0503050203000203" pitchFamily="34" charset="-78"/>
              <a:cs typeface="IBM Plex Sans Arabic" panose="020B0503050203000203" pitchFamily="34" charset="-78"/>
            </a:endParaRPr>
          </a:p>
        </p:txBody>
      </p:sp>
      <p:sp>
        <p:nvSpPr>
          <p:cNvPr id="30" name="TextBox 22">
            <a:extLst>
              <a:ext uri="{FF2B5EF4-FFF2-40B4-BE49-F238E27FC236}">
                <a16:creationId xmlns:a16="http://schemas.microsoft.com/office/drawing/2014/main" id="{3234C6F5-2ECF-38AE-1900-3F92EB9E0AD5}"/>
              </a:ext>
            </a:extLst>
          </p:cNvPr>
          <p:cNvSpPr txBox="1"/>
          <p:nvPr/>
        </p:nvSpPr>
        <p:spPr>
          <a:xfrm>
            <a:off x="7172705" y="4928082"/>
            <a:ext cx="1477491" cy="400110"/>
          </a:xfrm>
          <a:prstGeom prst="rect">
            <a:avLst/>
          </a:prstGeom>
          <a:noFill/>
          <a:ln>
            <a:noFill/>
          </a:ln>
        </p:spPr>
        <p:txBody>
          <a:bodyPr wrap="square" rtlCol="0">
            <a:spAutoFit/>
          </a:bodyPr>
          <a:lstStyle/>
          <a:p>
            <a:pPr algn="ctr">
              <a:defRPr/>
            </a:pPr>
            <a:r>
              <a:rPr lang="ar-SA" sz="2000" b="1" dirty="0">
                <a:solidFill>
                  <a:srgbClr val="163D88"/>
                </a:solidFill>
                <a:latin typeface="IBM Plex Sans Arabic" panose="020B0503050203000203" pitchFamily="34" charset="-78"/>
                <a:cs typeface="IBM Plex Sans Arabic" panose="020B0503050203000203" pitchFamily="34" charset="-78"/>
              </a:rPr>
              <a:t>العنـــــوان</a:t>
            </a:r>
            <a:endParaRPr lang="en-US" sz="1600" b="1" dirty="0">
              <a:solidFill>
                <a:srgbClr val="163D88"/>
              </a:solidFill>
              <a:latin typeface="IBM Plex Sans Arabic" panose="020B0503050203000203" pitchFamily="34" charset="-78"/>
              <a:cs typeface="IBM Plex Sans Arabic" panose="020B0503050203000203" pitchFamily="34" charset="-78"/>
            </a:endParaRPr>
          </a:p>
        </p:txBody>
      </p:sp>
      <p:pic>
        <p:nvPicPr>
          <p:cNvPr id="34" name="Graphic 33">
            <a:extLst>
              <a:ext uri="{FF2B5EF4-FFF2-40B4-BE49-F238E27FC236}">
                <a16:creationId xmlns:a16="http://schemas.microsoft.com/office/drawing/2014/main" id="{09310512-FD0C-F9BB-BE3D-5BC8C7FC1E1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2098382" y="4108321"/>
            <a:ext cx="490949" cy="646805"/>
          </a:xfrm>
          <a:prstGeom prst="rect">
            <a:avLst/>
          </a:prstGeom>
        </p:spPr>
      </p:pic>
      <p:pic>
        <p:nvPicPr>
          <p:cNvPr id="36" name="Graphic 35">
            <a:extLst>
              <a:ext uri="{FF2B5EF4-FFF2-40B4-BE49-F238E27FC236}">
                <a16:creationId xmlns:a16="http://schemas.microsoft.com/office/drawing/2014/main" id="{FEDC9B41-E026-090B-6F39-C22335C0B6C0}"/>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3944599" y="4108321"/>
            <a:ext cx="490949" cy="646805"/>
          </a:xfrm>
          <a:prstGeom prst="rect">
            <a:avLst/>
          </a:prstGeom>
        </p:spPr>
      </p:pic>
      <p:pic>
        <p:nvPicPr>
          <p:cNvPr id="37" name="Graphic 36">
            <a:extLst>
              <a:ext uri="{FF2B5EF4-FFF2-40B4-BE49-F238E27FC236}">
                <a16:creationId xmlns:a16="http://schemas.microsoft.com/office/drawing/2014/main" id="{AFC7567A-4A8D-C6C8-9FC1-28F661180EA2}"/>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5816942" y="4108321"/>
            <a:ext cx="490949" cy="646805"/>
          </a:xfrm>
          <a:prstGeom prst="rect">
            <a:avLst/>
          </a:prstGeom>
        </p:spPr>
      </p:pic>
      <p:pic>
        <p:nvPicPr>
          <p:cNvPr id="38" name="Graphic 37">
            <a:extLst>
              <a:ext uri="{FF2B5EF4-FFF2-40B4-BE49-F238E27FC236}">
                <a16:creationId xmlns:a16="http://schemas.microsoft.com/office/drawing/2014/main" id="{603FF4BA-34E1-4B46-DA08-946F96397B1C}"/>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7663159" y="4108321"/>
            <a:ext cx="490949" cy="646805"/>
          </a:xfrm>
          <a:prstGeom prst="rect">
            <a:avLst/>
          </a:prstGeom>
        </p:spPr>
      </p:pic>
      <p:pic>
        <p:nvPicPr>
          <p:cNvPr id="39" name="Graphic 38">
            <a:extLst>
              <a:ext uri="{FF2B5EF4-FFF2-40B4-BE49-F238E27FC236}">
                <a16:creationId xmlns:a16="http://schemas.microsoft.com/office/drawing/2014/main" id="{930B5300-9597-0D80-2A73-0A90F10935A6}"/>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9526793" y="4108321"/>
            <a:ext cx="490949" cy="646805"/>
          </a:xfrm>
          <a:prstGeom prst="rect">
            <a:avLst/>
          </a:prstGeom>
        </p:spPr>
      </p:pic>
      <p:sp>
        <p:nvSpPr>
          <p:cNvPr id="41" name="Text 4">
            <a:extLst>
              <a:ext uri="{FF2B5EF4-FFF2-40B4-BE49-F238E27FC236}">
                <a16:creationId xmlns:a16="http://schemas.microsoft.com/office/drawing/2014/main" id="{D3E61772-96A3-9F79-7F07-E0E523B1C34E}"/>
              </a:ext>
            </a:extLst>
          </p:cNvPr>
          <p:cNvSpPr/>
          <p:nvPr/>
        </p:nvSpPr>
        <p:spPr>
          <a:xfrm>
            <a:off x="1341120" y="2267917"/>
            <a:ext cx="9544594" cy="400111"/>
          </a:xfrm>
          <a:prstGeom prst="rect">
            <a:avLst/>
          </a:prstGeom>
          <a:noFill/>
          <a:ln/>
        </p:spPr>
        <p:txBody>
          <a:bodyPr wrap="square" lIns="0" tIns="0" rIns="0" bIns="0" rtlCol="0" anchor="t"/>
          <a:lstStyle/>
          <a:p>
            <a:pPr algn="justLow" rtl="1">
              <a:lnSpc>
                <a:spcPct val="130000"/>
              </a:lnSpc>
              <a:spcAft>
                <a:spcPts val="1200"/>
              </a:spcAft>
            </a:pPr>
            <a:r>
              <a:rPr lang="ar-SA" sz="1400" dirty="0">
                <a:solidFill>
                  <a:srgbClr val="001D54"/>
                </a:solidFill>
                <a:latin typeface="IBM Plex Sans Arabic" panose="020B0503050203000203" pitchFamily="34" charset="-78"/>
                <a:ea typeface="MiSans" pitchFamily="34" charset="-122"/>
                <a:cs typeface="IBM Plex Sans Arabic" panose="020B0503050203000203" pitchFamily="34" charset="-78"/>
              </a:rPr>
              <a:t>هذا النص هو مثال لنص يمكن أن يستبدل في نفس المساحة، لقد تم توليد هذا النص من مولد النص </a:t>
            </a:r>
            <a:r>
              <a:rPr lang="ar-SA" sz="1400" dirty="0" err="1">
                <a:solidFill>
                  <a:srgbClr val="001D54"/>
                </a:solidFill>
                <a:latin typeface="IBM Plex Sans Arabic" panose="020B0503050203000203" pitchFamily="34" charset="-78"/>
                <a:ea typeface="MiSans" pitchFamily="34" charset="-122"/>
                <a:cs typeface="IBM Plex Sans Arabic" panose="020B0503050203000203" pitchFamily="34" charset="-78"/>
              </a:rPr>
              <a:t>العربى</a:t>
            </a:r>
            <a:r>
              <a:rPr lang="ar-SA" sz="1400" dirty="0">
                <a:solidFill>
                  <a:srgbClr val="001D54"/>
                </a:solidFill>
                <a:latin typeface="IBM Plex Sans Arabic" panose="020B0503050203000203" pitchFamily="34" charset="-78"/>
                <a:ea typeface="MiSans" pitchFamily="34" charset="-122"/>
                <a:cs typeface="IBM Plex Sans Arabic" panose="020B0503050203000203" pitchFamily="34" charset="-78"/>
              </a:rPr>
              <a:t>، حيث يمكنك أن تولد مثل هذا.</a:t>
            </a:r>
          </a:p>
        </p:txBody>
      </p:sp>
      <p:sp>
        <p:nvSpPr>
          <p:cNvPr id="2" name="Text 1">
            <a:extLst>
              <a:ext uri="{FF2B5EF4-FFF2-40B4-BE49-F238E27FC236}">
                <a16:creationId xmlns:a16="http://schemas.microsoft.com/office/drawing/2014/main" id="{AF63455D-A0C2-C137-E7D8-69629C48816B}"/>
              </a:ext>
            </a:extLst>
          </p:cNvPr>
          <p:cNvSpPr/>
          <p:nvPr/>
        </p:nvSpPr>
        <p:spPr>
          <a:xfrm>
            <a:off x="2126301" y="359347"/>
            <a:ext cx="9361714" cy="585473"/>
          </a:xfrm>
          <a:prstGeom prst="rect">
            <a:avLst/>
          </a:prstGeom>
          <a:noFill/>
          <a:ln/>
        </p:spPr>
        <p:txBody>
          <a:bodyPr wrap="square" lIns="0" tIns="0" rIns="0" bIns="0" rtlCol="0" anchor="ctr"/>
          <a:lstStyle/>
          <a:p>
            <a:pPr algn="r" rtl="1"/>
            <a:r>
              <a:rPr lang="ar-SA" sz="2400" b="1" dirty="0">
                <a:solidFill>
                  <a:srgbClr val="3071D7"/>
                </a:solidFill>
                <a:latin typeface="IBM Plex Sans Arabic SemiBold" panose="020B0603050203000203" pitchFamily="34" charset="-78"/>
                <a:ea typeface="Noto Sans SC" pitchFamily="34" charset="-122"/>
                <a:cs typeface="IBM Plex Sans Arabic SemiBold" panose="020B0603050203000203" pitchFamily="34" charset="-78"/>
              </a:rPr>
              <a:t>العنوان هنا</a:t>
            </a:r>
          </a:p>
        </p:txBody>
      </p:sp>
    </p:spTree>
    <p:extLst>
      <p:ext uri="{BB962C8B-B14F-4D97-AF65-F5344CB8AC3E}">
        <p14:creationId xmlns:p14="http://schemas.microsoft.com/office/powerpoint/2010/main" val="13085960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DB584B-3BEE-2E5D-0C48-08049A952024}"/>
            </a:ext>
          </a:extLst>
        </p:cNvPr>
        <p:cNvGrpSpPr/>
        <p:nvPr/>
      </p:nvGrpSpPr>
      <p:grpSpPr>
        <a:xfrm>
          <a:off x="0" y="0"/>
          <a:ext cx="0" cy="0"/>
          <a:chOff x="0" y="0"/>
          <a:chExt cx="0" cy="0"/>
        </a:xfrm>
      </p:grpSpPr>
      <p:sp>
        <p:nvSpPr>
          <p:cNvPr id="11" name="Slide Number Placeholder 14">
            <a:extLst>
              <a:ext uri="{FF2B5EF4-FFF2-40B4-BE49-F238E27FC236}">
                <a16:creationId xmlns:a16="http://schemas.microsoft.com/office/drawing/2014/main" id="{6BF45941-23BB-C87D-C03B-B90BFB3D637B}"/>
              </a:ext>
            </a:extLst>
          </p:cNvPr>
          <p:cNvSpPr txBox="1">
            <a:spLocks/>
          </p:cNvSpPr>
          <p:nvPr/>
        </p:nvSpPr>
        <p:spPr>
          <a:xfrm>
            <a:off x="1" y="6317673"/>
            <a:ext cx="739896" cy="316023"/>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16D2D58C-0279-496B-9FB4-43F2F21812F3}" type="slidenum">
              <a:rPr lang="en-US" smtClean="0">
                <a:solidFill>
                  <a:schemeClr val="tx1"/>
                </a:solidFill>
                <a:latin typeface="IBM Plex Sans Arabic" panose="020B0503050203000203" pitchFamily="34" charset="-78"/>
                <a:cs typeface="IBM Plex Sans Arabic" panose="020B0503050203000203" pitchFamily="34" charset="-78"/>
              </a:rPr>
              <a:pPr/>
              <a:t>9</a:t>
            </a:fld>
            <a:endParaRPr lang="en-US" dirty="0">
              <a:solidFill>
                <a:schemeClr val="tx1"/>
              </a:solidFill>
              <a:latin typeface="IBM Plex Sans Arabic" panose="020B0503050203000203" pitchFamily="34" charset="-78"/>
              <a:cs typeface="IBM Plex Sans Arabic" panose="020B0503050203000203" pitchFamily="34" charset="-78"/>
            </a:endParaRPr>
          </a:p>
        </p:txBody>
      </p:sp>
      <p:pic>
        <p:nvPicPr>
          <p:cNvPr id="13" name="Graphic 12">
            <a:extLst>
              <a:ext uri="{FF2B5EF4-FFF2-40B4-BE49-F238E27FC236}">
                <a16:creationId xmlns:a16="http://schemas.microsoft.com/office/drawing/2014/main" id="{0EDBD335-8590-BB5F-2B16-DE39002C11A4}"/>
              </a:ext>
            </a:extLst>
          </p:cNvPr>
          <p:cNvPicPr>
            <a:picLocks noChangeAspect="1"/>
          </p:cNvPicPr>
          <p:nvPr/>
        </p:nvPicPr>
        <p:blipFill>
          <a:blip>
            <a:extLst>
              <a:ext uri="{96DAC541-7B7A-43D3-8B79-37D633B846F1}">
                <asvg:svgBlip xmlns:asvg="http://schemas.microsoft.com/office/drawing/2016/SVG/main" r:embed="rId2"/>
              </a:ext>
            </a:extLst>
          </a:blip>
          <a:srcRect/>
          <a:stretch/>
        </p:blipFill>
        <p:spPr>
          <a:xfrm>
            <a:off x="483161" y="320099"/>
            <a:ext cx="1664690" cy="663970"/>
          </a:xfrm>
          <a:prstGeom prst="rect">
            <a:avLst/>
          </a:prstGeom>
        </p:spPr>
      </p:pic>
      <p:sp>
        <p:nvSpPr>
          <p:cNvPr id="41" name="Text 4">
            <a:extLst>
              <a:ext uri="{FF2B5EF4-FFF2-40B4-BE49-F238E27FC236}">
                <a16:creationId xmlns:a16="http://schemas.microsoft.com/office/drawing/2014/main" id="{E626C469-A6B5-DE1D-161D-DE1AFD1CD2EF}"/>
              </a:ext>
            </a:extLst>
          </p:cNvPr>
          <p:cNvSpPr/>
          <p:nvPr/>
        </p:nvSpPr>
        <p:spPr>
          <a:xfrm>
            <a:off x="1341120" y="2267917"/>
            <a:ext cx="9544594" cy="400111"/>
          </a:xfrm>
          <a:prstGeom prst="rect">
            <a:avLst/>
          </a:prstGeom>
          <a:noFill/>
          <a:ln/>
        </p:spPr>
        <p:txBody>
          <a:bodyPr wrap="square" lIns="0" tIns="0" rIns="0" bIns="0" rtlCol="0" anchor="t"/>
          <a:lstStyle/>
          <a:p>
            <a:pPr algn="justLow" rtl="1">
              <a:lnSpc>
                <a:spcPct val="130000"/>
              </a:lnSpc>
              <a:spcAft>
                <a:spcPts val="1200"/>
              </a:spcAft>
            </a:pPr>
            <a:r>
              <a:rPr lang="ar-SA" sz="1400" dirty="0">
                <a:solidFill>
                  <a:srgbClr val="001D54"/>
                </a:solidFill>
                <a:latin typeface="IBM Plex Sans Arabic" panose="020B0503050203000203" pitchFamily="34" charset="-78"/>
                <a:ea typeface="MiSans" pitchFamily="34" charset="-122"/>
                <a:cs typeface="IBM Plex Sans Arabic" panose="020B0503050203000203" pitchFamily="34" charset="-78"/>
              </a:rPr>
              <a:t>هذا النص هو مثال لنص يمكن أن يستبدل في نفس المساحة، لقد تم توليد هذا النص من مولد النص </a:t>
            </a:r>
            <a:r>
              <a:rPr lang="ar-SA" sz="1400" dirty="0" err="1">
                <a:solidFill>
                  <a:srgbClr val="001D54"/>
                </a:solidFill>
                <a:latin typeface="IBM Plex Sans Arabic" panose="020B0503050203000203" pitchFamily="34" charset="-78"/>
                <a:ea typeface="MiSans" pitchFamily="34" charset="-122"/>
                <a:cs typeface="IBM Plex Sans Arabic" panose="020B0503050203000203" pitchFamily="34" charset="-78"/>
              </a:rPr>
              <a:t>العربى</a:t>
            </a:r>
            <a:r>
              <a:rPr lang="ar-SA" sz="1400" dirty="0">
                <a:solidFill>
                  <a:srgbClr val="001D54"/>
                </a:solidFill>
                <a:latin typeface="IBM Plex Sans Arabic" panose="020B0503050203000203" pitchFamily="34" charset="-78"/>
                <a:ea typeface="MiSans" pitchFamily="34" charset="-122"/>
                <a:cs typeface="IBM Plex Sans Arabic" panose="020B0503050203000203" pitchFamily="34" charset="-78"/>
              </a:rPr>
              <a:t>، حيث يمكنك أن تولد مثل هذا.</a:t>
            </a:r>
          </a:p>
        </p:txBody>
      </p:sp>
      <p:graphicFrame>
        <p:nvGraphicFramePr>
          <p:cNvPr id="2" name="Table 1">
            <a:extLst>
              <a:ext uri="{FF2B5EF4-FFF2-40B4-BE49-F238E27FC236}">
                <a16:creationId xmlns:a16="http://schemas.microsoft.com/office/drawing/2014/main" id="{824EB410-31F9-4980-1DE8-EF0BD80A690D}"/>
              </a:ext>
            </a:extLst>
          </p:cNvPr>
          <p:cNvGraphicFramePr>
            <a:graphicFrameLocks noGrp="1"/>
          </p:cNvGraphicFramePr>
          <p:nvPr>
            <p:extLst>
              <p:ext uri="{D42A27DB-BD31-4B8C-83A1-F6EECF244321}">
                <p14:modId xmlns:p14="http://schemas.microsoft.com/office/powerpoint/2010/main" val="1925190079"/>
              </p:ext>
            </p:extLst>
          </p:nvPr>
        </p:nvGraphicFramePr>
        <p:xfrm>
          <a:off x="1197946" y="2860987"/>
          <a:ext cx="9687769" cy="2970642"/>
        </p:xfrm>
        <a:graphic>
          <a:graphicData uri="http://schemas.openxmlformats.org/drawingml/2006/table">
            <a:tbl>
              <a:tblPr firstRow="1" bandRow="1">
                <a:tableStyleId>{E8034E78-7F5D-4C2E-B375-FC64B27BC917}</a:tableStyleId>
              </a:tblPr>
              <a:tblGrid>
                <a:gridCol w="1383967">
                  <a:extLst>
                    <a:ext uri="{9D8B030D-6E8A-4147-A177-3AD203B41FA5}">
                      <a16:colId xmlns:a16="http://schemas.microsoft.com/office/drawing/2014/main" val="1532409113"/>
                    </a:ext>
                  </a:extLst>
                </a:gridCol>
                <a:gridCol w="1383967">
                  <a:extLst>
                    <a:ext uri="{9D8B030D-6E8A-4147-A177-3AD203B41FA5}">
                      <a16:colId xmlns:a16="http://schemas.microsoft.com/office/drawing/2014/main" val="1840578728"/>
                    </a:ext>
                  </a:extLst>
                </a:gridCol>
                <a:gridCol w="1383967">
                  <a:extLst>
                    <a:ext uri="{9D8B030D-6E8A-4147-A177-3AD203B41FA5}">
                      <a16:colId xmlns:a16="http://schemas.microsoft.com/office/drawing/2014/main" val="3480410489"/>
                    </a:ext>
                  </a:extLst>
                </a:gridCol>
                <a:gridCol w="1383967">
                  <a:extLst>
                    <a:ext uri="{9D8B030D-6E8A-4147-A177-3AD203B41FA5}">
                      <a16:colId xmlns:a16="http://schemas.microsoft.com/office/drawing/2014/main" val="1200752323"/>
                    </a:ext>
                  </a:extLst>
                </a:gridCol>
                <a:gridCol w="1383967">
                  <a:extLst>
                    <a:ext uri="{9D8B030D-6E8A-4147-A177-3AD203B41FA5}">
                      <a16:colId xmlns:a16="http://schemas.microsoft.com/office/drawing/2014/main" val="3610628043"/>
                    </a:ext>
                  </a:extLst>
                </a:gridCol>
                <a:gridCol w="1383967">
                  <a:extLst>
                    <a:ext uri="{9D8B030D-6E8A-4147-A177-3AD203B41FA5}">
                      <a16:colId xmlns:a16="http://schemas.microsoft.com/office/drawing/2014/main" val="1382323925"/>
                    </a:ext>
                  </a:extLst>
                </a:gridCol>
                <a:gridCol w="1383967">
                  <a:extLst>
                    <a:ext uri="{9D8B030D-6E8A-4147-A177-3AD203B41FA5}">
                      <a16:colId xmlns:a16="http://schemas.microsoft.com/office/drawing/2014/main" val="3461333284"/>
                    </a:ext>
                  </a:extLst>
                </a:gridCol>
              </a:tblGrid>
              <a:tr h="495107">
                <a:tc>
                  <a:txBody>
                    <a:bodyPr/>
                    <a:lstStyle/>
                    <a:p>
                      <a:pPr algn="ctr"/>
                      <a:endParaRPr lang="en-SA" dirty="0">
                        <a:solidFill>
                          <a:srgbClr val="FFFFFF"/>
                        </a:solidFill>
                        <a:latin typeface="IBM Plex Sans Arabic" panose="020B0503050203000203" pitchFamily="34" charset="-78"/>
                        <a:cs typeface="IBM Plex Sans Arabic" panose="020B0503050203000203" pitchFamily="34" charset="-78"/>
                      </a:endParaRPr>
                    </a:p>
                  </a:txBody>
                  <a:tcPr anchor="ctr"/>
                </a:tc>
                <a:tc>
                  <a:txBody>
                    <a:bodyPr/>
                    <a:lstStyle/>
                    <a:p>
                      <a:pPr algn="ctr"/>
                      <a:endParaRPr lang="en-SA" dirty="0">
                        <a:solidFill>
                          <a:srgbClr val="FFFFFF"/>
                        </a:solidFill>
                        <a:latin typeface="IBM Plex Sans Arabic" panose="020B0503050203000203" pitchFamily="34" charset="-78"/>
                        <a:cs typeface="IBM Plex Sans Arabic" panose="020B0503050203000203" pitchFamily="34" charset="-78"/>
                      </a:endParaRPr>
                    </a:p>
                  </a:txBody>
                  <a:tcPr anchor="ctr"/>
                </a:tc>
                <a:tc>
                  <a:txBody>
                    <a:bodyPr/>
                    <a:lstStyle/>
                    <a:p>
                      <a:pPr algn="ctr"/>
                      <a:endParaRPr lang="en-SA" dirty="0">
                        <a:solidFill>
                          <a:srgbClr val="FFFFFF"/>
                        </a:solidFill>
                        <a:latin typeface="IBM Plex Sans Arabic" panose="020B0503050203000203" pitchFamily="34" charset="-78"/>
                        <a:cs typeface="IBM Plex Sans Arabic" panose="020B0503050203000203" pitchFamily="34" charset="-78"/>
                      </a:endParaRPr>
                    </a:p>
                  </a:txBody>
                  <a:tcPr anchor="ctr"/>
                </a:tc>
                <a:tc>
                  <a:txBody>
                    <a:bodyPr/>
                    <a:lstStyle/>
                    <a:p>
                      <a:pPr algn="ctr"/>
                      <a:endParaRPr lang="en-SA" dirty="0">
                        <a:solidFill>
                          <a:srgbClr val="FFFFFF"/>
                        </a:solidFill>
                        <a:latin typeface="IBM Plex Sans Arabic" panose="020B0503050203000203" pitchFamily="34" charset="-78"/>
                        <a:cs typeface="IBM Plex Sans Arabic" panose="020B0503050203000203" pitchFamily="34" charset="-78"/>
                      </a:endParaRPr>
                    </a:p>
                  </a:txBody>
                  <a:tcPr anchor="ctr"/>
                </a:tc>
                <a:tc>
                  <a:txBody>
                    <a:bodyPr/>
                    <a:lstStyle/>
                    <a:p>
                      <a:pPr algn="ctr"/>
                      <a:endParaRPr lang="en-SA" dirty="0">
                        <a:solidFill>
                          <a:srgbClr val="FFFFFF"/>
                        </a:solidFill>
                        <a:latin typeface="IBM Plex Sans Arabic" panose="020B0503050203000203" pitchFamily="34" charset="-78"/>
                        <a:cs typeface="IBM Plex Sans Arabic" panose="020B0503050203000203" pitchFamily="34" charset="-78"/>
                      </a:endParaRPr>
                    </a:p>
                  </a:txBody>
                  <a:tcPr anchor="ctr"/>
                </a:tc>
                <a:tc>
                  <a:txBody>
                    <a:bodyPr/>
                    <a:lstStyle/>
                    <a:p>
                      <a:pPr algn="ctr"/>
                      <a:endParaRPr lang="en-SA" dirty="0">
                        <a:solidFill>
                          <a:srgbClr val="FFFFFF"/>
                        </a:solidFill>
                        <a:latin typeface="IBM Plex Sans Arabic" panose="020B0503050203000203" pitchFamily="34" charset="-78"/>
                        <a:cs typeface="IBM Plex Sans Arabic" panose="020B0503050203000203" pitchFamily="34" charset="-78"/>
                      </a:endParaRPr>
                    </a:p>
                  </a:txBody>
                  <a:tcPr anchor="ctr"/>
                </a:tc>
                <a:tc>
                  <a:txBody>
                    <a:bodyPr/>
                    <a:lstStyle/>
                    <a:p>
                      <a:pPr marL="0" algn="ctr" defTabSz="914400" rtl="1" eaLnBrk="1" latinLnBrk="0" hangingPunct="1"/>
                      <a:r>
                        <a:rPr lang="ar-SA" dirty="0">
                          <a:solidFill>
                            <a:srgbClr val="FFFFFF"/>
                          </a:solidFill>
                          <a:latin typeface="IBM Plex Sans Arabic" panose="020B0503050203000203" pitchFamily="34" charset="-78"/>
                          <a:cs typeface="IBM Plex Sans Arabic" panose="020B0503050203000203" pitchFamily="34" charset="-78"/>
                        </a:rPr>
                        <a:t>هنا النص</a:t>
                      </a:r>
                      <a:endParaRPr lang="en-SA" dirty="0">
                        <a:solidFill>
                          <a:srgbClr val="FFFFFF"/>
                        </a:solidFill>
                        <a:latin typeface="IBM Plex Sans Arabic" panose="020B0503050203000203" pitchFamily="34" charset="-78"/>
                        <a:cs typeface="IBM Plex Sans Arabic" panose="020B0503050203000203" pitchFamily="34" charset="-78"/>
                      </a:endParaRPr>
                    </a:p>
                  </a:txBody>
                  <a:tcPr anchor="ctr"/>
                </a:tc>
                <a:extLst>
                  <a:ext uri="{0D108BD9-81ED-4DB2-BD59-A6C34878D82A}">
                    <a16:rowId xmlns:a16="http://schemas.microsoft.com/office/drawing/2014/main" val="436414989"/>
                  </a:ext>
                </a:extLst>
              </a:tr>
              <a:tr h="495107">
                <a:tc>
                  <a:txBody>
                    <a:bodyPr/>
                    <a:lstStyle/>
                    <a:p>
                      <a:pPr algn="ctr"/>
                      <a:endParaRPr lang="en-SA">
                        <a:solidFill>
                          <a:srgbClr val="001D54"/>
                        </a:solidFill>
                        <a:latin typeface="IBM Plex Sans Arabic" panose="020B0503050203000203" pitchFamily="34" charset="-78"/>
                        <a:cs typeface="IBM Plex Sans Arabic" panose="020B0503050203000203" pitchFamily="34" charset="-78"/>
                      </a:endParaRPr>
                    </a:p>
                  </a:txBody>
                  <a:tcPr anchor="ctr"/>
                </a:tc>
                <a:tc>
                  <a:txBody>
                    <a:bodyPr/>
                    <a:lstStyle/>
                    <a:p>
                      <a:pPr algn="ctr"/>
                      <a:endParaRPr lang="en-SA">
                        <a:solidFill>
                          <a:srgbClr val="001D54"/>
                        </a:solidFill>
                        <a:latin typeface="IBM Plex Sans Arabic" panose="020B0503050203000203" pitchFamily="34" charset="-78"/>
                        <a:cs typeface="IBM Plex Sans Arabic" panose="020B0503050203000203" pitchFamily="34" charset="-78"/>
                      </a:endParaRPr>
                    </a:p>
                  </a:txBody>
                  <a:tcPr anchor="ctr"/>
                </a:tc>
                <a:tc>
                  <a:txBody>
                    <a:bodyPr/>
                    <a:lstStyle/>
                    <a:p>
                      <a:pPr algn="ctr"/>
                      <a:endParaRPr lang="en-SA" dirty="0">
                        <a:solidFill>
                          <a:srgbClr val="001D54"/>
                        </a:solidFill>
                        <a:latin typeface="IBM Plex Sans Arabic" panose="020B0503050203000203" pitchFamily="34" charset="-78"/>
                        <a:cs typeface="IBM Plex Sans Arabic" panose="020B0503050203000203" pitchFamily="34" charset="-78"/>
                      </a:endParaRPr>
                    </a:p>
                  </a:txBody>
                  <a:tcPr anchor="ctr"/>
                </a:tc>
                <a:tc>
                  <a:txBody>
                    <a:bodyPr/>
                    <a:lstStyle/>
                    <a:p>
                      <a:pPr algn="ctr"/>
                      <a:endParaRPr lang="en-SA" dirty="0">
                        <a:solidFill>
                          <a:srgbClr val="001D54"/>
                        </a:solidFill>
                        <a:latin typeface="IBM Plex Sans Arabic" panose="020B0503050203000203" pitchFamily="34" charset="-78"/>
                        <a:cs typeface="IBM Plex Sans Arabic" panose="020B0503050203000203" pitchFamily="34" charset="-78"/>
                      </a:endParaRPr>
                    </a:p>
                  </a:txBody>
                  <a:tcPr anchor="ctr"/>
                </a:tc>
                <a:tc>
                  <a:txBody>
                    <a:bodyPr/>
                    <a:lstStyle/>
                    <a:p>
                      <a:pPr algn="ctr"/>
                      <a:endParaRPr lang="en-SA">
                        <a:solidFill>
                          <a:srgbClr val="001D54"/>
                        </a:solidFill>
                        <a:latin typeface="IBM Plex Sans Arabic" panose="020B0503050203000203" pitchFamily="34" charset="-78"/>
                        <a:cs typeface="IBM Plex Sans Arabic" panose="020B0503050203000203" pitchFamily="34" charset="-78"/>
                      </a:endParaRPr>
                    </a:p>
                  </a:txBody>
                  <a:tcPr anchor="ctr"/>
                </a:tc>
                <a:tc>
                  <a:txBody>
                    <a:bodyPr/>
                    <a:lstStyle/>
                    <a:p>
                      <a:pPr algn="ctr"/>
                      <a:endParaRPr lang="en-SA">
                        <a:solidFill>
                          <a:srgbClr val="001D54"/>
                        </a:solidFill>
                        <a:latin typeface="IBM Plex Sans Arabic" panose="020B0503050203000203" pitchFamily="34" charset="-78"/>
                        <a:cs typeface="IBM Plex Sans Arabic" panose="020B0503050203000203" pitchFamily="34" charset="-78"/>
                      </a:endParaRPr>
                    </a:p>
                  </a:txBody>
                  <a:tcPr anchor="ctr"/>
                </a:tc>
                <a:tc>
                  <a:txBody>
                    <a:bodyPr/>
                    <a:lstStyle/>
                    <a:p>
                      <a:pPr marL="0" algn="ctr" defTabSz="914400" rtl="1" eaLnBrk="1" latinLnBrk="0" hangingPunct="1"/>
                      <a:r>
                        <a:rPr lang="ar-SA" dirty="0">
                          <a:solidFill>
                            <a:srgbClr val="001D54"/>
                          </a:solidFill>
                          <a:latin typeface="IBM Plex Sans Arabic" panose="020B0503050203000203" pitchFamily="34" charset="-78"/>
                          <a:cs typeface="IBM Plex Sans Arabic" panose="020B0503050203000203" pitchFamily="34" charset="-78"/>
                        </a:rPr>
                        <a:t>تجربه</a:t>
                      </a:r>
                      <a:endParaRPr lang="en-SA" dirty="0">
                        <a:solidFill>
                          <a:srgbClr val="001D54"/>
                        </a:solidFill>
                        <a:latin typeface="IBM Plex Sans Arabic" panose="020B0503050203000203" pitchFamily="34" charset="-78"/>
                        <a:cs typeface="IBM Plex Sans Arabic" panose="020B0503050203000203" pitchFamily="34" charset="-78"/>
                      </a:endParaRPr>
                    </a:p>
                  </a:txBody>
                  <a:tcPr anchor="ctr"/>
                </a:tc>
                <a:extLst>
                  <a:ext uri="{0D108BD9-81ED-4DB2-BD59-A6C34878D82A}">
                    <a16:rowId xmlns:a16="http://schemas.microsoft.com/office/drawing/2014/main" val="2799295909"/>
                  </a:ext>
                </a:extLst>
              </a:tr>
              <a:tr h="495107">
                <a:tc>
                  <a:txBody>
                    <a:bodyPr/>
                    <a:lstStyle/>
                    <a:p>
                      <a:pPr algn="ctr"/>
                      <a:endParaRPr lang="en-SA">
                        <a:solidFill>
                          <a:srgbClr val="001D54"/>
                        </a:solidFill>
                        <a:latin typeface="IBM Plex Sans Arabic" panose="020B0503050203000203" pitchFamily="34" charset="-78"/>
                        <a:cs typeface="IBM Plex Sans Arabic" panose="020B0503050203000203" pitchFamily="34" charset="-78"/>
                      </a:endParaRPr>
                    </a:p>
                  </a:txBody>
                  <a:tcPr anchor="ctr"/>
                </a:tc>
                <a:tc>
                  <a:txBody>
                    <a:bodyPr/>
                    <a:lstStyle/>
                    <a:p>
                      <a:pPr algn="ctr"/>
                      <a:endParaRPr lang="en-SA">
                        <a:solidFill>
                          <a:srgbClr val="001D54"/>
                        </a:solidFill>
                        <a:latin typeface="IBM Plex Sans Arabic" panose="020B0503050203000203" pitchFamily="34" charset="-78"/>
                        <a:cs typeface="IBM Plex Sans Arabic" panose="020B0503050203000203" pitchFamily="34" charset="-78"/>
                      </a:endParaRPr>
                    </a:p>
                  </a:txBody>
                  <a:tcPr anchor="ctr"/>
                </a:tc>
                <a:tc>
                  <a:txBody>
                    <a:bodyPr/>
                    <a:lstStyle/>
                    <a:p>
                      <a:pPr algn="ctr"/>
                      <a:endParaRPr lang="en-SA">
                        <a:solidFill>
                          <a:srgbClr val="001D54"/>
                        </a:solidFill>
                        <a:latin typeface="IBM Plex Sans Arabic" panose="020B0503050203000203" pitchFamily="34" charset="-78"/>
                        <a:cs typeface="IBM Plex Sans Arabic" panose="020B0503050203000203" pitchFamily="34" charset="-78"/>
                      </a:endParaRPr>
                    </a:p>
                  </a:txBody>
                  <a:tcPr anchor="ctr"/>
                </a:tc>
                <a:tc>
                  <a:txBody>
                    <a:bodyPr/>
                    <a:lstStyle/>
                    <a:p>
                      <a:pPr algn="ctr"/>
                      <a:endParaRPr lang="en-SA" dirty="0">
                        <a:solidFill>
                          <a:srgbClr val="001D54"/>
                        </a:solidFill>
                        <a:latin typeface="IBM Plex Sans Arabic" panose="020B0503050203000203" pitchFamily="34" charset="-78"/>
                        <a:cs typeface="IBM Plex Sans Arabic" panose="020B0503050203000203" pitchFamily="34" charset="-78"/>
                      </a:endParaRPr>
                    </a:p>
                  </a:txBody>
                  <a:tcPr anchor="ctr"/>
                </a:tc>
                <a:tc>
                  <a:txBody>
                    <a:bodyPr/>
                    <a:lstStyle/>
                    <a:p>
                      <a:pPr algn="ctr"/>
                      <a:endParaRPr lang="en-SA" dirty="0">
                        <a:solidFill>
                          <a:srgbClr val="001D54"/>
                        </a:solidFill>
                        <a:latin typeface="IBM Plex Sans Arabic" panose="020B0503050203000203" pitchFamily="34" charset="-78"/>
                        <a:cs typeface="IBM Plex Sans Arabic" panose="020B0503050203000203" pitchFamily="34" charset="-78"/>
                      </a:endParaRPr>
                    </a:p>
                  </a:txBody>
                  <a:tcPr anchor="ctr"/>
                </a:tc>
                <a:tc>
                  <a:txBody>
                    <a:bodyPr/>
                    <a:lstStyle/>
                    <a:p>
                      <a:pPr algn="ctr"/>
                      <a:endParaRPr lang="en-SA" dirty="0">
                        <a:solidFill>
                          <a:srgbClr val="001D54"/>
                        </a:solidFill>
                        <a:latin typeface="IBM Plex Sans Arabic" panose="020B0503050203000203" pitchFamily="34" charset="-78"/>
                        <a:cs typeface="IBM Plex Sans Arabic" panose="020B0503050203000203" pitchFamily="34" charset="-78"/>
                      </a:endParaRPr>
                    </a:p>
                  </a:txBody>
                  <a:tcPr anchor="ctr"/>
                </a:tc>
                <a:tc>
                  <a:txBody>
                    <a:bodyPr/>
                    <a:lstStyle/>
                    <a:p>
                      <a:pPr marL="0" algn="ctr" defTabSz="914400" rtl="1" eaLnBrk="1" latinLnBrk="0" hangingPunct="1"/>
                      <a:endParaRPr lang="en-SA" dirty="0">
                        <a:solidFill>
                          <a:srgbClr val="001D54"/>
                        </a:solidFill>
                        <a:latin typeface="IBM Plex Sans Arabic" panose="020B0503050203000203" pitchFamily="34" charset="-78"/>
                        <a:cs typeface="IBM Plex Sans Arabic" panose="020B0503050203000203" pitchFamily="34" charset="-78"/>
                      </a:endParaRPr>
                    </a:p>
                  </a:txBody>
                  <a:tcPr anchor="ctr"/>
                </a:tc>
                <a:extLst>
                  <a:ext uri="{0D108BD9-81ED-4DB2-BD59-A6C34878D82A}">
                    <a16:rowId xmlns:a16="http://schemas.microsoft.com/office/drawing/2014/main" val="1361121602"/>
                  </a:ext>
                </a:extLst>
              </a:tr>
              <a:tr h="495107">
                <a:tc>
                  <a:txBody>
                    <a:bodyPr/>
                    <a:lstStyle/>
                    <a:p>
                      <a:pPr marL="0" algn="ctr" defTabSz="914400" rtl="1" eaLnBrk="1" latinLnBrk="0" hangingPunct="1"/>
                      <a:endParaRPr lang="en-SA" dirty="0">
                        <a:solidFill>
                          <a:srgbClr val="001D54"/>
                        </a:solidFill>
                        <a:latin typeface="IBM Plex Sans Arabic" panose="020B0503050203000203" pitchFamily="34" charset="-78"/>
                        <a:cs typeface="IBM Plex Sans Arabic" panose="020B0503050203000203" pitchFamily="34" charset="-78"/>
                      </a:endParaRPr>
                    </a:p>
                  </a:txBody>
                  <a:tcPr anchor="ctr"/>
                </a:tc>
                <a:tc>
                  <a:txBody>
                    <a:bodyPr/>
                    <a:lstStyle/>
                    <a:p>
                      <a:pPr algn="ctr"/>
                      <a:endParaRPr lang="en-SA" dirty="0">
                        <a:solidFill>
                          <a:srgbClr val="001D54"/>
                        </a:solidFill>
                        <a:latin typeface="IBM Plex Sans Arabic" panose="020B0503050203000203" pitchFamily="34" charset="-78"/>
                        <a:cs typeface="IBM Plex Sans Arabic" panose="020B0503050203000203" pitchFamily="34" charset="-78"/>
                      </a:endParaRPr>
                    </a:p>
                  </a:txBody>
                  <a:tcPr anchor="ctr"/>
                </a:tc>
                <a:tc>
                  <a:txBody>
                    <a:bodyPr/>
                    <a:lstStyle/>
                    <a:p>
                      <a:pPr marL="0" algn="ctr" defTabSz="914400" rtl="1" eaLnBrk="1" latinLnBrk="0" hangingPunct="1"/>
                      <a:endParaRPr lang="en-SA" dirty="0">
                        <a:solidFill>
                          <a:srgbClr val="001D54"/>
                        </a:solidFill>
                        <a:latin typeface="IBM Plex Sans Arabic" panose="020B0503050203000203" pitchFamily="34" charset="-78"/>
                        <a:cs typeface="IBM Plex Sans Arabic" panose="020B0503050203000203" pitchFamily="34" charset="-78"/>
                      </a:endParaRPr>
                    </a:p>
                  </a:txBody>
                  <a:tcPr anchor="ctr"/>
                </a:tc>
                <a:tc>
                  <a:txBody>
                    <a:bodyPr/>
                    <a:lstStyle/>
                    <a:p>
                      <a:pPr algn="ctr"/>
                      <a:endParaRPr lang="en-SA" dirty="0">
                        <a:solidFill>
                          <a:srgbClr val="001D54"/>
                        </a:solidFill>
                        <a:latin typeface="IBM Plex Sans Arabic" panose="020B0503050203000203" pitchFamily="34" charset="-78"/>
                        <a:cs typeface="IBM Plex Sans Arabic" panose="020B0503050203000203" pitchFamily="34" charset="-78"/>
                      </a:endParaRPr>
                    </a:p>
                  </a:txBody>
                  <a:tcPr anchor="ctr"/>
                </a:tc>
                <a:tc>
                  <a:txBody>
                    <a:bodyPr/>
                    <a:lstStyle/>
                    <a:p>
                      <a:pPr marL="0" algn="ctr" defTabSz="914400" rtl="1" eaLnBrk="1" latinLnBrk="0" hangingPunct="1"/>
                      <a:endParaRPr lang="en-SA" dirty="0">
                        <a:solidFill>
                          <a:srgbClr val="001D54"/>
                        </a:solidFill>
                        <a:latin typeface="IBM Plex Sans Arabic" panose="020B0503050203000203" pitchFamily="34" charset="-78"/>
                        <a:cs typeface="IBM Plex Sans Arabic" panose="020B0503050203000203" pitchFamily="34" charset="-78"/>
                      </a:endParaRPr>
                    </a:p>
                  </a:txBody>
                  <a:tcPr anchor="ctr"/>
                </a:tc>
                <a:tc>
                  <a:txBody>
                    <a:bodyPr/>
                    <a:lstStyle/>
                    <a:p>
                      <a:pPr marL="0" algn="ctr" defTabSz="914400" rtl="1" eaLnBrk="1" latinLnBrk="0" hangingPunct="1"/>
                      <a:endParaRPr lang="en-SA" dirty="0">
                        <a:solidFill>
                          <a:srgbClr val="001D54"/>
                        </a:solidFill>
                        <a:latin typeface="IBM Plex Sans Arabic" panose="020B0503050203000203" pitchFamily="34" charset="-78"/>
                        <a:cs typeface="IBM Plex Sans Arabic" panose="020B0503050203000203" pitchFamily="34" charset="-78"/>
                      </a:endParaRPr>
                    </a:p>
                  </a:txBody>
                  <a:tcPr anchor="ctr"/>
                </a:tc>
                <a:tc>
                  <a:txBody>
                    <a:bodyPr/>
                    <a:lstStyle/>
                    <a:p>
                      <a:pPr marL="0" algn="ctr" defTabSz="914400" rtl="1" eaLnBrk="1" latinLnBrk="0" hangingPunct="1"/>
                      <a:endParaRPr lang="en-SA" dirty="0">
                        <a:solidFill>
                          <a:srgbClr val="001D54"/>
                        </a:solidFill>
                        <a:latin typeface="IBM Plex Sans Arabic" panose="020B0503050203000203" pitchFamily="34" charset="-78"/>
                        <a:cs typeface="IBM Plex Sans Arabic" panose="020B0503050203000203" pitchFamily="34" charset="-78"/>
                      </a:endParaRPr>
                    </a:p>
                  </a:txBody>
                  <a:tcPr anchor="ctr"/>
                </a:tc>
                <a:extLst>
                  <a:ext uri="{0D108BD9-81ED-4DB2-BD59-A6C34878D82A}">
                    <a16:rowId xmlns:a16="http://schemas.microsoft.com/office/drawing/2014/main" val="2957996731"/>
                  </a:ext>
                </a:extLst>
              </a:tr>
              <a:tr h="495107">
                <a:tc>
                  <a:txBody>
                    <a:bodyPr/>
                    <a:lstStyle/>
                    <a:p>
                      <a:pPr marL="0" algn="ctr" defTabSz="914400" rtl="1" eaLnBrk="1" latinLnBrk="0" hangingPunct="1"/>
                      <a:endParaRPr lang="en-SA" dirty="0">
                        <a:solidFill>
                          <a:srgbClr val="001D54"/>
                        </a:solidFill>
                        <a:latin typeface="IBM Plex Sans Arabic" panose="020B0503050203000203" pitchFamily="34" charset="-78"/>
                        <a:cs typeface="IBM Plex Sans Arabic" panose="020B0503050203000203" pitchFamily="34" charset="-78"/>
                      </a:endParaRPr>
                    </a:p>
                  </a:txBody>
                  <a:tcPr anchor="ctr"/>
                </a:tc>
                <a:tc>
                  <a:txBody>
                    <a:bodyPr/>
                    <a:lstStyle/>
                    <a:p>
                      <a:pPr algn="ctr"/>
                      <a:endParaRPr lang="en-SA" dirty="0">
                        <a:solidFill>
                          <a:srgbClr val="001D54"/>
                        </a:solidFill>
                        <a:latin typeface="IBM Plex Sans Arabic" panose="020B0503050203000203" pitchFamily="34" charset="-78"/>
                        <a:cs typeface="IBM Plex Sans Arabic" panose="020B0503050203000203" pitchFamily="34" charset="-78"/>
                      </a:endParaRPr>
                    </a:p>
                  </a:txBody>
                  <a:tcPr anchor="ctr"/>
                </a:tc>
                <a:tc>
                  <a:txBody>
                    <a:bodyPr/>
                    <a:lstStyle/>
                    <a:p>
                      <a:pPr marL="0" algn="ctr" defTabSz="914400" rtl="1" eaLnBrk="1" latinLnBrk="0" hangingPunct="1"/>
                      <a:endParaRPr lang="en-SA" dirty="0">
                        <a:solidFill>
                          <a:srgbClr val="001D54"/>
                        </a:solidFill>
                        <a:latin typeface="IBM Plex Sans Arabic" panose="020B0503050203000203" pitchFamily="34" charset="-78"/>
                        <a:cs typeface="IBM Plex Sans Arabic" panose="020B0503050203000203" pitchFamily="34" charset="-78"/>
                      </a:endParaRPr>
                    </a:p>
                  </a:txBody>
                  <a:tcPr anchor="ctr"/>
                </a:tc>
                <a:tc>
                  <a:txBody>
                    <a:bodyPr/>
                    <a:lstStyle/>
                    <a:p>
                      <a:pPr algn="ctr"/>
                      <a:endParaRPr lang="en-SA" dirty="0">
                        <a:solidFill>
                          <a:srgbClr val="001D54"/>
                        </a:solidFill>
                        <a:latin typeface="IBM Plex Sans Arabic" panose="020B0503050203000203" pitchFamily="34" charset="-78"/>
                        <a:cs typeface="IBM Plex Sans Arabic" panose="020B0503050203000203" pitchFamily="34" charset="-78"/>
                      </a:endParaRPr>
                    </a:p>
                  </a:txBody>
                  <a:tcPr anchor="ctr"/>
                </a:tc>
                <a:tc>
                  <a:txBody>
                    <a:bodyPr/>
                    <a:lstStyle/>
                    <a:p>
                      <a:pPr marL="0" algn="ctr" defTabSz="914400" rtl="1" eaLnBrk="1" latinLnBrk="0" hangingPunct="1"/>
                      <a:endParaRPr lang="en-SA" dirty="0">
                        <a:solidFill>
                          <a:srgbClr val="001D54"/>
                        </a:solidFill>
                        <a:latin typeface="IBM Plex Sans Arabic" panose="020B0503050203000203" pitchFamily="34" charset="-78"/>
                        <a:cs typeface="IBM Plex Sans Arabic" panose="020B0503050203000203" pitchFamily="34" charset="-78"/>
                      </a:endParaRPr>
                    </a:p>
                  </a:txBody>
                  <a:tcPr anchor="ctr"/>
                </a:tc>
                <a:tc>
                  <a:txBody>
                    <a:bodyPr/>
                    <a:lstStyle/>
                    <a:p>
                      <a:pPr marL="0" algn="ctr" defTabSz="914400" rtl="1" eaLnBrk="1" latinLnBrk="0" hangingPunct="1"/>
                      <a:endParaRPr lang="en-SA" dirty="0">
                        <a:solidFill>
                          <a:srgbClr val="001D54"/>
                        </a:solidFill>
                        <a:latin typeface="IBM Plex Sans Arabic" panose="020B0503050203000203" pitchFamily="34" charset="-78"/>
                        <a:cs typeface="IBM Plex Sans Arabic" panose="020B0503050203000203" pitchFamily="34" charset="-78"/>
                      </a:endParaRPr>
                    </a:p>
                  </a:txBody>
                  <a:tcPr anchor="ctr"/>
                </a:tc>
                <a:tc>
                  <a:txBody>
                    <a:bodyPr/>
                    <a:lstStyle/>
                    <a:p>
                      <a:pPr marL="0" algn="ctr" defTabSz="914400" rtl="1" eaLnBrk="1" latinLnBrk="0" hangingPunct="1"/>
                      <a:endParaRPr lang="en-SA" dirty="0">
                        <a:solidFill>
                          <a:srgbClr val="001D54"/>
                        </a:solidFill>
                        <a:latin typeface="IBM Plex Sans Arabic" panose="020B0503050203000203" pitchFamily="34" charset="-78"/>
                        <a:cs typeface="IBM Plex Sans Arabic" panose="020B0503050203000203" pitchFamily="34" charset="-78"/>
                      </a:endParaRPr>
                    </a:p>
                  </a:txBody>
                  <a:tcPr anchor="ctr"/>
                </a:tc>
                <a:extLst>
                  <a:ext uri="{0D108BD9-81ED-4DB2-BD59-A6C34878D82A}">
                    <a16:rowId xmlns:a16="http://schemas.microsoft.com/office/drawing/2014/main" val="2830892167"/>
                  </a:ext>
                </a:extLst>
              </a:tr>
              <a:tr h="495107">
                <a:tc>
                  <a:txBody>
                    <a:bodyPr/>
                    <a:lstStyle/>
                    <a:p>
                      <a:pPr marL="0" algn="ctr" defTabSz="914400" rtl="1" eaLnBrk="1" latinLnBrk="0" hangingPunct="1"/>
                      <a:endParaRPr lang="en-SA" dirty="0">
                        <a:solidFill>
                          <a:srgbClr val="001D54"/>
                        </a:solidFill>
                        <a:latin typeface="IBM Plex Sans Arabic" panose="020B0503050203000203" pitchFamily="34" charset="-78"/>
                        <a:cs typeface="IBM Plex Sans Arabic" panose="020B0503050203000203" pitchFamily="34" charset="-78"/>
                      </a:endParaRPr>
                    </a:p>
                  </a:txBody>
                  <a:tcPr anchor="ctr"/>
                </a:tc>
                <a:tc>
                  <a:txBody>
                    <a:bodyPr/>
                    <a:lstStyle/>
                    <a:p>
                      <a:pPr algn="ctr"/>
                      <a:endParaRPr lang="en-SA" dirty="0">
                        <a:solidFill>
                          <a:srgbClr val="001D54"/>
                        </a:solidFill>
                        <a:latin typeface="IBM Plex Sans Arabic" panose="020B0503050203000203" pitchFamily="34" charset="-78"/>
                        <a:cs typeface="IBM Plex Sans Arabic" panose="020B0503050203000203" pitchFamily="34" charset="-78"/>
                      </a:endParaRPr>
                    </a:p>
                  </a:txBody>
                  <a:tcPr anchor="ctr"/>
                </a:tc>
                <a:tc>
                  <a:txBody>
                    <a:bodyPr/>
                    <a:lstStyle/>
                    <a:p>
                      <a:pPr marL="0" algn="ctr" defTabSz="914400" rtl="1" eaLnBrk="1" latinLnBrk="0" hangingPunct="1"/>
                      <a:endParaRPr lang="en-SA" dirty="0">
                        <a:solidFill>
                          <a:srgbClr val="001D54"/>
                        </a:solidFill>
                        <a:latin typeface="IBM Plex Sans Arabic" panose="020B0503050203000203" pitchFamily="34" charset="-78"/>
                        <a:cs typeface="IBM Plex Sans Arabic" panose="020B0503050203000203" pitchFamily="34" charset="-78"/>
                      </a:endParaRPr>
                    </a:p>
                  </a:txBody>
                  <a:tcPr anchor="ctr"/>
                </a:tc>
                <a:tc>
                  <a:txBody>
                    <a:bodyPr/>
                    <a:lstStyle/>
                    <a:p>
                      <a:pPr algn="ctr"/>
                      <a:endParaRPr lang="en-SA" dirty="0">
                        <a:solidFill>
                          <a:srgbClr val="001D54"/>
                        </a:solidFill>
                        <a:latin typeface="IBM Plex Sans Arabic" panose="020B0503050203000203" pitchFamily="34" charset="-78"/>
                        <a:cs typeface="IBM Plex Sans Arabic" panose="020B0503050203000203" pitchFamily="34" charset="-78"/>
                      </a:endParaRPr>
                    </a:p>
                  </a:txBody>
                  <a:tcPr anchor="ctr"/>
                </a:tc>
                <a:tc>
                  <a:txBody>
                    <a:bodyPr/>
                    <a:lstStyle/>
                    <a:p>
                      <a:pPr marL="0" algn="ctr" defTabSz="914400" rtl="1" eaLnBrk="1" latinLnBrk="0" hangingPunct="1"/>
                      <a:endParaRPr lang="en-SA" dirty="0">
                        <a:solidFill>
                          <a:srgbClr val="001D54"/>
                        </a:solidFill>
                        <a:latin typeface="IBM Plex Sans Arabic" panose="020B0503050203000203" pitchFamily="34" charset="-78"/>
                        <a:cs typeface="IBM Plex Sans Arabic" panose="020B0503050203000203" pitchFamily="34" charset="-78"/>
                      </a:endParaRPr>
                    </a:p>
                  </a:txBody>
                  <a:tcPr anchor="ctr"/>
                </a:tc>
                <a:tc>
                  <a:txBody>
                    <a:bodyPr/>
                    <a:lstStyle/>
                    <a:p>
                      <a:pPr marL="0" algn="ctr" defTabSz="914400" rtl="1" eaLnBrk="1" latinLnBrk="0" hangingPunct="1"/>
                      <a:endParaRPr lang="en-SA" dirty="0">
                        <a:solidFill>
                          <a:srgbClr val="001D54"/>
                        </a:solidFill>
                        <a:latin typeface="IBM Plex Sans Arabic" panose="020B0503050203000203" pitchFamily="34" charset="-78"/>
                        <a:cs typeface="IBM Plex Sans Arabic" panose="020B0503050203000203" pitchFamily="34" charset="-78"/>
                      </a:endParaRPr>
                    </a:p>
                  </a:txBody>
                  <a:tcPr anchor="ctr"/>
                </a:tc>
                <a:tc>
                  <a:txBody>
                    <a:bodyPr/>
                    <a:lstStyle/>
                    <a:p>
                      <a:pPr marL="0" algn="ctr" defTabSz="914400" rtl="1" eaLnBrk="1" latinLnBrk="0" hangingPunct="1"/>
                      <a:endParaRPr lang="en-SA" dirty="0">
                        <a:solidFill>
                          <a:srgbClr val="001D54"/>
                        </a:solidFill>
                        <a:latin typeface="IBM Plex Sans Arabic" panose="020B0503050203000203" pitchFamily="34" charset="-78"/>
                        <a:cs typeface="IBM Plex Sans Arabic" panose="020B0503050203000203" pitchFamily="34" charset="-78"/>
                      </a:endParaRPr>
                    </a:p>
                  </a:txBody>
                  <a:tcPr anchor="ctr"/>
                </a:tc>
                <a:extLst>
                  <a:ext uri="{0D108BD9-81ED-4DB2-BD59-A6C34878D82A}">
                    <a16:rowId xmlns:a16="http://schemas.microsoft.com/office/drawing/2014/main" val="1404295104"/>
                  </a:ext>
                </a:extLst>
              </a:tr>
            </a:tbl>
          </a:graphicData>
        </a:graphic>
      </p:graphicFrame>
      <p:sp>
        <p:nvSpPr>
          <p:cNvPr id="3" name="Text 1">
            <a:extLst>
              <a:ext uri="{FF2B5EF4-FFF2-40B4-BE49-F238E27FC236}">
                <a16:creationId xmlns:a16="http://schemas.microsoft.com/office/drawing/2014/main" id="{A6D62335-A375-5786-CDD8-B365654A13DA}"/>
              </a:ext>
            </a:extLst>
          </p:cNvPr>
          <p:cNvSpPr/>
          <p:nvPr/>
        </p:nvSpPr>
        <p:spPr>
          <a:xfrm>
            <a:off x="2126301" y="359347"/>
            <a:ext cx="9361714" cy="585473"/>
          </a:xfrm>
          <a:prstGeom prst="rect">
            <a:avLst/>
          </a:prstGeom>
          <a:noFill/>
          <a:ln/>
        </p:spPr>
        <p:txBody>
          <a:bodyPr wrap="square" lIns="0" tIns="0" rIns="0" bIns="0" rtlCol="0" anchor="ctr"/>
          <a:lstStyle/>
          <a:p>
            <a:pPr algn="r" rtl="1"/>
            <a:r>
              <a:rPr lang="ar-SA" sz="2400" b="1" dirty="0">
                <a:solidFill>
                  <a:srgbClr val="3071D7"/>
                </a:solidFill>
                <a:latin typeface="IBM Plex Sans Arabic SemiBold" panose="020B0603050203000203" pitchFamily="34" charset="-78"/>
                <a:ea typeface="Noto Sans SC" pitchFamily="34" charset="-122"/>
                <a:cs typeface="IBM Plex Sans Arabic SemiBold" panose="020B0603050203000203" pitchFamily="34" charset="-78"/>
              </a:rPr>
              <a:t>العنوان هنا</a:t>
            </a:r>
          </a:p>
        </p:txBody>
      </p:sp>
    </p:spTree>
    <p:extLst>
      <p:ext uri="{BB962C8B-B14F-4D97-AF65-F5344CB8AC3E}">
        <p14:creationId xmlns:p14="http://schemas.microsoft.com/office/powerpoint/2010/main" val="3093983843"/>
      </p:ext>
    </p:extLst>
  </p:cSld>
  <p:clrMapOvr>
    <a:masterClrMapping/>
  </p:clrMapOvr>
</p:sld>
</file>

<file path=ppt/theme/theme1.xml><?xml version="1.0" encoding="utf-8"?>
<a:theme xmlns:a="http://schemas.openxmlformats.org/drawingml/2006/main" name="Office Theme">
  <a:themeElements>
    <a:clrScheme name="Custom 1">
      <a:dk1>
        <a:srgbClr val="1F397D"/>
      </a:dk1>
      <a:lt1>
        <a:srgbClr val="4171D0"/>
      </a:lt1>
      <a:dk2>
        <a:srgbClr val="7EC0F2"/>
      </a:dk2>
      <a:lt2>
        <a:srgbClr val="81C28F"/>
      </a:lt2>
      <a:accent1>
        <a:srgbClr val="58B4B3"/>
      </a:accent1>
      <a:accent2>
        <a:srgbClr val="99C8DC"/>
      </a:accent2>
      <a:accent3>
        <a:srgbClr val="001C51"/>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Custom 1">
      <a:dk1>
        <a:srgbClr val="1F397D"/>
      </a:dk1>
      <a:lt1>
        <a:srgbClr val="4171D0"/>
      </a:lt1>
      <a:dk2>
        <a:srgbClr val="7EC0F2"/>
      </a:dk2>
      <a:lt2>
        <a:srgbClr val="81C28F"/>
      </a:lt2>
      <a:accent1>
        <a:srgbClr val="58B4B3"/>
      </a:accent1>
      <a:accent2>
        <a:srgbClr val="99C8DC"/>
      </a:accent2>
      <a:accent3>
        <a:srgbClr val="001C51"/>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237</TotalTime>
  <Words>651</Words>
  <Application>Microsoft Macintosh PowerPoint</Application>
  <PresentationFormat>Widescreen</PresentationFormat>
  <Paragraphs>100</Paragraphs>
  <Slides>18</Slides>
  <Notes>0</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18</vt:i4>
      </vt:variant>
    </vt:vector>
  </HeadingPairs>
  <TitlesOfParts>
    <vt:vector size="25" baseType="lpstr">
      <vt:lpstr>ABC Favorit Arabic</vt:lpstr>
      <vt:lpstr>Aptos</vt:lpstr>
      <vt:lpstr>Arial</vt:lpstr>
      <vt:lpstr>IBM Plex Sans Arabic</vt:lpstr>
      <vt:lpstr>IBM Plex Sans Arabic SemiBold</vt:lpstr>
      <vt:lpstr>Office Theme</vt:lpstr>
      <vt:lpstr>1_Office Theme</vt:lpstr>
      <vt:lpstr>ضع العنـــــوان هنـــــا</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Mustafa Alsadiq</dc:creator>
  <cp:lastModifiedBy>Mustafa Alsadiq</cp:lastModifiedBy>
  <cp:revision>4</cp:revision>
  <dcterms:created xsi:type="dcterms:W3CDTF">2026-04-27T07:51:26Z</dcterms:created>
  <dcterms:modified xsi:type="dcterms:W3CDTF">2026-05-06T09:42:18Z</dcterms:modified>
</cp:coreProperties>
</file>